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embeddings/oleObject1.bin" ContentType="application/vnd.openxmlformats-officedocument.oleObject"/>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256" r:id="rId2"/>
    <p:sldId id="774" r:id="rId3"/>
    <p:sldId id="745" r:id="rId4"/>
    <p:sldId id="610" r:id="rId5"/>
    <p:sldId id="611" r:id="rId6"/>
    <p:sldId id="612" r:id="rId7"/>
    <p:sldId id="613" r:id="rId8"/>
    <p:sldId id="614" r:id="rId9"/>
    <p:sldId id="776" r:id="rId10"/>
    <p:sldId id="616" r:id="rId11"/>
    <p:sldId id="617" r:id="rId12"/>
    <p:sldId id="618" r:id="rId13"/>
    <p:sldId id="619" r:id="rId14"/>
    <p:sldId id="777" r:id="rId15"/>
    <p:sldId id="621" r:id="rId16"/>
    <p:sldId id="622" r:id="rId17"/>
    <p:sldId id="623" r:id="rId18"/>
    <p:sldId id="778" r:id="rId19"/>
    <p:sldId id="781" r:id="rId20"/>
    <p:sldId id="783" r:id="rId21"/>
    <p:sldId id="784" r:id="rId22"/>
    <p:sldId id="780" r:id="rId23"/>
    <p:sldId id="782" r:id="rId24"/>
    <p:sldId id="785" r:id="rId25"/>
    <p:sldId id="787" r:id="rId26"/>
    <p:sldId id="788" r:id="rId27"/>
    <p:sldId id="786" r:id="rId28"/>
    <p:sldId id="790" r:id="rId29"/>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EC782A0-D5D3-480F-8DDF-1BF1EBC68B32}">
          <p14:sldIdLst>
            <p14:sldId id="256"/>
            <p14:sldId id="774"/>
            <p14:sldId id="745"/>
            <p14:sldId id="610"/>
            <p14:sldId id="611"/>
            <p14:sldId id="612"/>
            <p14:sldId id="613"/>
            <p14:sldId id="614"/>
            <p14:sldId id="776"/>
            <p14:sldId id="616"/>
            <p14:sldId id="617"/>
            <p14:sldId id="618"/>
            <p14:sldId id="619"/>
            <p14:sldId id="777"/>
            <p14:sldId id="621"/>
            <p14:sldId id="622"/>
            <p14:sldId id="623"/>
            <p14:sldId id="778"/>
            <p14:sldId id="781"/>
            <p14:sldId id="783"/>
            <p14:sldId id="784"/>
            <p14:sldId id="780"/>
            <p14:sldId id="782"/>
            <p14:sldId id="785"/>
            <p14:sldId id="787"/>
            <p14:sldId id="788"/>
            <p14:sldId id="786"/>
            <p14:sldId id="7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1F65"/>
    <a:srgbClr val="0B10CF"/>
    <a:srgbClr val="7B8FC7"/>
    <a:srgbClr val="3C518C"/>
    <a:srgbClr val="4C66B2"/>
    <a:srgbClr val="0E40CC"/>
    <a:srgbClr val="FFFFFF"/>
    <a:srgbClr val="C7D5ED"/>
    <a:srgbClr val="BEBEBE"/>
    <a:srgbClr val="0B3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745" autoAdjust="0"/>
    <p:restoredTop sz="94660"/>
  </p:normalViewPr>
  <p:slideViewPr>
    <p:cSldViewPr snapToGrid="0">
      <p:cViewPr varScale="1">
        <p:scale>
          <a:sx n="84" d="100"/>
          <a:sy n="84" d="100"/>
        </p:scale>
        <p:origin x="11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 Type="http://schemas.openxmlformats.org/officeDocument/2006/relationships/slide" Target="slides/slide2.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tags" Target="tags/tag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2025-02-22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14EB27-F56E-4B38-A64D-77E916C7E3C2}" type="datetimeFigureOut">
              <a:rPr lang="zh-CN" altLang="en-US" smtClean="0"/>
              <a:t>2025-02-22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F0C2E0-DB0F-47C5-A43C-C8ACA6B3255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xfrm>
            <a:off x="381000" y="685800"/>
            <a:ext cx="6096000" cy="3429000"/>
          </a:xfrm>
        </p:spPr>
      </p:sp>
      <p:sp>
        <p:nvSpPr>
          <p:cNvPr id="23555" name="备注占位符 2"/>
          <p:cNvSpPr>
            <a:spLocks noGrp="1"/>
          </p:cNvSpPr>
          <p:nvPr>
            <p:ph type="body" idx="1"/>
          </p:nvPr>
        </p:nvSpPr>
        <p:spPr>
          <a:noFill/>
        </p:spPr>
        <p:txBody>
          <a:bodyPr/>
          <a:lstStyle/>
          <a:p>
            <a:r>
              <a:rPr lang="zh-CN" altLang="en-US"/>
              <a:t> 版权声明：</a:t>
            </a:r>
            <a:r>
              <a:rPr lang="en-US" altLang="zh-CN"/>
              <a:t>300</a:t>
            </a:r>
            <a:r>
              <a:rPr lang="zh-CN" altLang="en-US"/>
              <a:t>套精品模板商业授权，请联系</a:t>
            </a:r>
            <a:r>
              <a:rPr lang="en-US" altLang="zh-CN"/>
              <a:t>【</a:t>
            </a:r>
            <a:r>
              <a:rPr lang="zh-CN" altLang="en-US"/>
              <a:t>锐旗设计</a:t>
            </a:r>
            <a:r>
              <a:rPr lang="en-US" altLang="zh-CN"/>
              <a:t>】:https://9ppt.taobao.com</a:t>
            </a:r>
            <a:r>
              <a:rPr lang="zh-CN" altLang="en-US"/>
              <a:t>，专业</a:t>
            </a:r>
            <a:r>
              <a:rPr lang="en-US" altLang="zh-CN"/>
              <a:t>PPT</a:t>
            </a:r>
            <a:r>
              <a:rPr lang="zh-CN" altLang="en-US"/>
              <a:t>老师为你解决所有</a:t>
            </a:r>
            <a:r>
              <a:rPr lang="en-US" altLang="zh-CN"/>
              <a:t>PPT</a:t>
            </a:r>
            <a:r>
              <a:rPr lang="zh-CN" altLang="en-US"/>
              <a:t>问题！</a:t>
            </a:r>
          </a:p>
        </p:txBody>
      </p:sp>
      <p:sp>
        <p:nvSpPr>
          <p:cNvPr id="2355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FEED6FD-4211-4930-B931-D823F7C50C5C}" type="slidenum">
              <a:rPr lang="zh-CN" altLang="en-US" smtClean="0"/>
              <a:t>3</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xfrm>
            <a:off x="381000" y="685800"/>
            <a:ext cx="6096000" cy="3429000"/>
          </a:xfrm>
        </p:spPr>
      </p:sp>
      <p:sp>
        <p:nvSpPr>
          <p:cNvPr id="23555" name="备注占位符 2"/>
          <p:cNvSpPr>
            <a:spLocks noGrp="1"/>
          </p:cNvSpPr>
          <p:nvPr>
            <p:ph type="body" idx="1"/>
          </p:nvPr>
        </p:nvSpPr>
        <p:spPr>
          <a:noFill/>
        </p:spPr>
        <p:txBody>
          <a:bodyPr/>
          <a:lstStyle/>
          <a:p>
            <a:r>
              <a:rPr lang="zh-CN" altLang="en-US"/>
              <a:t> 版权声明：</a:t>
            </a:r>
            <a:r>
              <a:rPr lang="en-US" altLang="zh-CN"/>
              <a:t>300</a:t>
            </a:r>
            <a:r>
              <a:rPr lang="zh-CN" altLang="en-US"/>
              <a:t>套精品模板商业授权，请联系</a:t>
            </a:r>
            <a:r>
              <a:rPr lang="en-US" altLang="zh-CN"/>
              <a:t>【</a:t>
            </a:r>
            <a:r>
              <a:rPr lang="zh-CN" altLang="en-US"/>
              <a:t>锐旗设计</a:t>
            </a:r>
            <a:r>
              <a:rPr lang="en-US" altLang="zh-CN"/>
              <a:t>】:https://9ppt.taobao.com</a:t>
            </a:r>
            <a:r>
              <a:rPr lang="zh-CN" altLang="en-US"/>
              <a:t>，专业</a:t>
            </a:r>
            <a:r>
              <a:rPr lang="en-US" altLang="zh-CN"/>
              <a:t>PPT</a:t>
            </a:r>
            <a:r>
              <a:rPr lang="zh-CN" altLang="en-US"/>
              <a:t>老师为你解决所有</a:t>
            </a:r>
            <a:r>
              <a:rPr lang="en-US" altLang="zh-CN"/>
              <a:t>PPT</a:t>
            </a:r>
            <a:r>
              <a:rPr lang="zh-CN" altLang="en-US"/>
              <a:t>问题！</a:t>
            </a:r>
          </a:p>
        </p:txBody>
      </p:sp>
      <p:sp>
        <p:nvSpPr>
          <p:cNvPr id="2355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FEED6FD-4211-4930-B931-D823F7C50C5C}" type="slidenum">
              <a:rPr lang="zh-CN" altLang="en-US" smtClean="0"/>
              <a:t>14</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xfrm>
            <a:off x="381000" y="685800"/>
            <a:ext cx="6096000" cy="3429000"/>
          </a:xfrm>
        </p:spPr>
      </p:sp>
      <p:sp>
        <p:nvSpPr>
          <p:cNvPr id="23555" name="备注占位符 2"/>
          <p:cNvSpPr>
            <a:spLocks noGrp="1"/>
          </p:cNvSpPr>
          <p:nvPr>
            <p:ph type="body" idx="1"/>
          </p:nvPr>
        </p:nvSpPr>
        <p:spPr>
          <a:noFill/>
        </p:spPr>
        <p:txBody>
          <a:bodyPr/>
          <a:lstStyle/>
          <a:p>
            <a:r>
              <a:rPr lang="zh-CN" altLang="en-US"/>
              <a:t> 版权声明：</a:t>
            </a:r>
            <a:r>
              <a:rPr lang="en-US" altLang="zh-CN"/>
              <a:t>300</a:t>
            </a:r>
            <a:r>
              <a:rPr lang="zh-CN" altLang="en-US"/>
              <a:t>套精品模板商业授权，请联系</a:t>
            </a:r>
            <a:r>
              <a:rPr lang="en-US" altLang="zh-CN"/>
              <a:t>【</a:t>
            </a:r>
            <a:r>
              <a:rPr lang="zh-CN" altLang="en-US"/>
              <a:t>锐旗设计</a:t>
            </a:r>
            <a:r>
              <a:rPr lang="en-US" altLang="zh-CN"/>
              <a:t>】:https://9ppt.taobao.com</a:t>
            </a:r>
            <a:r>
              <a:rPr lang="zh-CN" altLang="en-US"/>
              <a:t>，专业</a:t>
            </a:r>
            <a:r>
              <a:rPr lang="en-US" altLang="zh-CN"/>
              <a:t>PPT</a:t>
            </a:r>
            <a:r>
              <a:rPr lang="zh-CN" altLang="en-US"/>
              <a:t>老师为你解决所有</a:t>
            </a:r>
            <a:r>
              <a:rPr lang="en-US" altLang="zh-CN"/>
              <a:t>PPT</a:t>
            </a:r>
            <a:r>
              <a:rPr lang="zh-CN" altLang="en-US"/>
              <a:t>问题！</a:t>
            </a:r>
          </a:p>
        </p:txBody>
      </p:sp>
      <p:sp>
        <p:nvSpPr>
          <p:cNvPr id="2355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FEED6FD-4211-4930-B931-D823F7C50C5C}" type="slidenum">
              <a:rPr lang="zh-CN" altLang="en-US" smtClean="0"/>
              <a:t>18</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xfrm>
            <a:off x="381000" y="685800"/>
            <a:ext cx="6096000" cy="3429000"/>
          </a:xfrm>
        </p:spPr>
      </p:sp>
      <p:sp>
        <p:nvSpPr>
          <p:cNvPr id="23555" name="备注占位符 2"/>
          <p:cNvSpPr>
            <a:spLocks noGrp="1"/>
          </p:cNvSpPr>
          <p:nvPr>
            <p:ph type="body" idx="1"/>
          </p:nvPr>
        </p:nvSpPr>
        <p:spPr>
          <a:noFill/>
        </p:spPr>
        <p:txBody>
          <a:bodyPr/>
          <a:lstStyle/>
          <a:p>
            <a:r>
              <a:rPr lang="zh-CN" altLang="en-US"/>
              <a:t> 版权声明：</a:t>
            </a:r>
            <a:r>
              <a:rPr lang="en-US" altLang="zh-CN"/>
              <a:t>300</a:t>
            </a:r>
            <a:r>
              <a:rPr lang="zh-CN" altLang="en-US"/>
              <a:t>套精品模板商业授权，请联系</a:t>
            </a:r>
            <a:r>
              <a:rPr lang="en-US" altLang="zh-CN"/>
              <a:t>【</a:t>
            </a:r>
            <a:r>
              <a:rPr lang="zh-CN" altLang="en-US"/>
              <a:t>锐旗设计</a:t>
            </a:r>
            <a:r>
              <a:rPr lang="en-US" altLang="zh-CN"/>
              <a:t>】:https://9ppt.taobao.com</a:t>
            </a:r>
            <a:r>
              <a:rPr lang="zh-CN" altLang="en-US"/>
              <a:t>，专业</a:t>
            </a:r>
            <a:r>
              <a:rPr lang="en-US" altLang="zh-CN"/>
              <a:t>PPT</a:t>
            </a:r>
            <a:r>
              <a:rPr lang="zh-CN" altLang="en-US"/>
              <a:t>老师为你解决所有</a:t>
            </a:r>
            <a:r>
              <a:rPr lang="en-US" altLang="zh-CN"/>
              <a:t>PPT</a:t>
            </a:r>
            <a:r>
              <a:rPr lang="zh-CN" altLang="en-US"/>
              <a:t>问题！</a:t>
            </a:r>
          </a:p>
        </p:txBody>
      </p:sp>
      <p:sp>
        <p:nvSpPr>
          <p:cNvPr id="2355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FEED6FD-4211-4930-B931-D823F7C50C5C}" type="slidenum">
              <a:rPr lang="zh-CN" altLang="en-US" smtClean="0"/>
              <a:t>22</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xfrm>
            <a:off x="381000" y="685800"/>
            <a:ext cx="6096000" cy="3429000"/>
          </a:xfrm>
        </p:spPr>
      </p:sp>
      <p:sp>
        <p:nvSpPr>
          <p:cNvPr id="23555" name="备注占位符 2"/>
          <p:cNvSpPr>
            <a:spLocks noGrp="1"/>
          </p:cNvSpPr>
          <p:nvPr>
            <p:ph type="body" idx="1"/>
          </p:nvPr>
        </p:nvSpPr>
        <p:spPr>
          <a:noFill/>
        </p:spPr>
        <p:txBody>
          <a:bodyPr/>
          <a:lstStyle/>
          <a:p>
            <a:r>
              <a:rPr lang="zh-CN" altLang="en-US"/>
              <a:t> 版权声明：</a:t>
            </a:r>
            <a:r>
              <a:rPr lang="en-US" altLang="zh-CN"/>
              <a:t>300</a:t>
            </a:r>
            <a:r>
              <a:rPr lang="zh-CN" altLang="en-US"/>
              <a:t>套精品模板商业授权，请联系</a:t>
            </a:r>
            <a:r>
              <a:rPr lang="en-US" altLang="zh-CN"/>
              <a:t>【</a:t>
            </a:r>
            <a:r>
              <a:rPr lang="zh-CN" altLang="en-US"/>
              <a:t>锐旗设计</a:t>
            </a:r>
            <a:r>
              <a:rPr lang="en-US" altLang="zh-CN"/>
              <a:t>】:https://9ppt.taobao.com</a:t>
            </a:r>
            <a:r>
              <a:rPr lang="zh-CN" altLang="en-US"/>
              <a:t>，专业</a:t>
            </a:r>
            <a:r>
              <a:rPr lang="en-US" altLang="zh-CN"/>
              <a:t>PPT</a:t>
            </a:r>
            <a:r>
              <a:rPr lang="zh-CN" altLang="en-US"/>
              <a:t>老师为你解决所有</a:t>
            </a:r>
            <a:r>
              <a:rPr lang="en-US" altLang="zh-CN"/>
              <a:t>PPT</a:t>
            </a:r>
            <a:r>
              <a:rPr lang="zh-CN" altLang="en-US"/>
              <a:t>问题！</a:t>
            </a:r>
          </a:p>
        </p:txBody>
      </p:sp>
      <p:sp>
        <p:nvSpPr>
          <p:cNvPr id="2355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FEED6FD-4211-4930-B931-D823F7C50C5C}" type="slidenum">
              <a:rPr lang="zh-CN" altLang="en-US" smtClean="0"/>
              <a:t>9</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6184">
        <p:random/>
      </p:transition>
    </mc:Choice>
    <mc:Fallback xmlns="">
      <p:transition spd="slow" advTm="6184">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6184">
        <p:random/>
      </p:transition>
    </mc:Choice>
    <mc:Fallback xmlns="">
      <p:transition spd="slow" advTm="6184">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51D52-2092-47CA-95C8-A980C030BFB8}" type="datetimeFigureOut">
              <a:rPr lang="zh-CN" altLang="en-US" smtClean="0"/>
              <a:t>2025-02-22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D4EEEE-F59F-4B6D-B007-3B73B55D0A5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tags" Target="../tags/tag73.xml"/><Relationship Id="rId10" Type="http://schemas.openxmlformats.org/officeDocument/2006/relationships/tags" Target="../tags/tag82.xml"/><Relationship Id="rId11" Type="http://schemas.openxmlformats.org/officeDocument/2006/relationships/tags" Target="../tags/tag83.xml"/><Relationship Id="rId12" Type="http://schemas.openxmlformats.org/officeDocument/2006/relationships/tags" Target="../tags/tag84.xml"/><Relationship Id="rId13" Type="http://schemas.openxmlformats.org/officeDocument/2006/relationships/tags" Target="../tags/tag85.xml"/><Relationship Id="rId14" Type="http://schemas.openxmlformats.org/officeDocument/2006/relationships/tags" Target="../tags/tag86.xml"/><Relationship Id="rId15" Type="http://schemas.openxmlformats.org/officeDocument/2006/relationships/tags" Target="../tags/tag87.xml"/><Relationship Id="rId16" Type="http://schemas.openxmlformats.org/officeDocument/2006/relationships/tags" Target="../tags/tag88.xml"/><Relationship Id="rId17" Type="http://schemas.openxmlformats.org/officeDocument/2006/relationships/tags" Target="../tags/tag89.xml"/><Relationship Id="rId18" Type="http://schemas.openxmlformats.org/officeDocument/2006/relationships/tags" Target="../tags/tag90.xml"/><Relationship Id="rId19" Type="http://schemas.openxmlformats.org/officeDocument/2006/relationships/tags" Target="../tags/tag91.xml"/><Relationship Id="rId2" Type="http://schemas.openxmlformats.org/officeDocument/2006/relationships/tags" Target="../tags/tag74.xml"/><Relationship Id="rId20" Type="http://schemas.openxmlformats.org/officeDocument/2006/relationships/tags" Target="../tags/tag92.xml"/><Relationship Id="rId21" Type="http://schemas.openxmlformats.org/officeDocument/2006/relationships/tags" Target="../tags/tag93.xml"/><Relationship Id="rId22" Type="http://schemas.openxmlformats.org/officeDocument/2006/relationships/tags" Target="../tags/tag94.xml"/><Relationship Id="rId23" Type="http://schemas.openxmlformats.org/officeDocument/2006/relationships/slideLayout" Target="../slideLayouts/slideLayout11.xml"/><Relationship Id="rId24" Type="http://schemas.openxmlformats.org/officeDocument/2006/relationships/notesSlide" Target="../notesSlides/notesSlide8.xml"/><Relationship Id="rId25" Type="http://schemas.openxmlformats.org/officeDocument/2006/relationships/image" Target="../media/image4.png"/><Relationship Id="rId26" Type="http://schemas.openxmlformats.org/officeDocument/2006/relationships/image" Target="../media/image16.png"/><Relationship Id="rId3" Type="http://schemas.openxmlformats.org/officeDocument/2006/relationships/tags" Target="../tags/tag75.xml"/><Relationship Id="rId4" Type="http://schemas.openxmlformats.org/officeDocument/2006/relationships/tags" Target="../tags/tag76.xml"/><Relationship Id="rId5" Type="http://schemas.openxmlformats.org/officeDocument/2006/relationships/tags" Target="../tags/tag77.xml"/><Relationship Id="rId6" Type="http://schemas.openxmlformats.org/officeDocument/2006/relationships/tags" Target="../tags/tag78.xml"/><Relationship Id="rId7" Type="http://schemas.openxmlformats.org/officeDocument/2006/relationships/tags" Target="../tags/tag79.xml"/><Relationship Id="rId8" Type="http://schemas.openxmlformats.org/officeDocument/2006/relationships/tags" Target="../tags/tag80.xml"/><Relationship Id="rId9" Type="http://schemas.openxmlformats.org/officeDocument/2006/relationships/tags" Target="../tags/tag81.xml"/></Relationships>
</file>

<file path=ppt/slides/_rels/slide11.xml.rels><?xml version='1.0' encoding='UTF-8' standalone='yes'?>
<Relationships xmlns="http://schemas.openxmlformats.org/package/2006/relationships"><Relationship Id="rId1" Type="http://schemas.openxmlformats.org/officeDocument/2006/relationships/tags" Target="../tags/tag95.xml"/><Relationship Id="rId10" Type="http://schemas.openxmlformats.org/officeDocument/2006/relationships/image" Target="../media/image4.png"/><Relationship Id="rId11" Type="http://schemas.openxmlformats.org/officeDocument/2006/relationships/image" Target="../media/image16.png"/><Relationship Id="rId2" Type="http://schemas.openxmlformats.org/officeDocument/2006/relationships/tags" Target="../tags/tag96.xml"/><Relationship Id="rId3" Type="http://schemas.openxmlformats.org/officeDocument/2006/relationships/tags" Target="../tags/tag97.xml"/><Relationship Id="rId4" Type="http://schemas.openxmlformats.org/officeDocument/2006/relationships/tags" Target="../tags/tag98.xml"/><Relationship Id="rId5" Type="http://schemas.openxmlformats.org/officeDocument/2006/relationships/tags" Target="../tags/tag99.xml"/><Relationship Id="rId6" Type="http://schemas.openxmlformats.org/officeDocument/2006/relationships/tags" Target="../tags/tag100.xml"/><Relationship Id="rId7" Type="http://schemas.openxmlformats.org/officeDocument/2006/relationships/tags" Target="../tags/tag101.xml"/><Relationship Id="rId8" Type="http://schemas.openxmlformats.org/officeDocument/2006/relationships/slideLayout" Target="../slideLayouts/slideLayout11.xml"/><Relationship Id="rId9"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4.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tags" Target="../tags/tag102.xml"/><Relationship Id="rId10" Type="http://schemas.openxmlformats.org/officeDocument/2006/relationships/tags" Target="../tags/tag111.xml"/><Relationship Id="rId11" Type="http://schemas.openxmlformats.org/officeDocument/2006/relationships/tags" Target="../tags/tag112.xml"/><Relationship Id="rId12" Type="http://schemas.openxmlformats.org/officeDocument/2006/relationships/tags" Target="../tags/tag113.xml"/><Relationship Id="rId13" Type="http://schemas.openxmlformats.org/officeDocument/2006/relationships/tags" Target="../tags/tag114.xml"/><Relationship Id="rId14" Type="http://schemas.openxmlformats.org/officeDocument/2006/relationships/tags" Target="../tags/tag115.xml"/><Relationship Id="rId15" Type="http://schemas.openxmlformats.org/officeDocument/2006/relationships/tags" Target="../tags/tag116.xml"/><Relationship Id="rId16" Type="http://schemas.openxmlformats.org/officeDocument/2006/relationships/tags" Target="../tags/tag117.xml"/><Relationship Id="rId17" Type="http://schemas.openxmlformats.org/officeDocument/2006/relationships/tags" Target="../tags/tag118.xml"/><Relationship Id="rId18" Type="http://schemas.openxmlformats.org/officeDocument/2006/relationships/slideLayout" Target="../slideLayouts/slideLayout12.xml"/><Relationship Id="rId19" Type="http://schemas.openxmlformats.org/officeDocument/2006/relationships/notesSlide" Target="../notesSlides/notesSlide14.xml"/><Relationship Id="rId2" Type="http://schemas.openxmlformats.org/officeDocument/2006/relationships/tags" Target="../tags/tag103.xml"/><Relationship Id="rId20" Type="http://schemas.openxmlformats.org/officeDocument/2006/relationships/image" Target="../media/image10.jpg"/><Relationship Id="rId21" Type="http://schemas.openxmlformats.org/officeDocument/2006/relationships/oleObject" Target="../embeddings/oleObject1.bin"/><Relationship Id="rId22" Type="http://schemas.openxmlformats.org/officeDocument/2006/relationships/image" Target="../media/image11.emf"/><Relationship Id="rId23" Type="http://schemas.openxmlformats.org/officeDocument/2006/relationships/image" Target="../media/image4.png"/><Relationship Id="rId24" Type="http://schemas.openxmlformats.org/officeDocument/2006/relationships/image" Target="../media/image17.jpg"/><Relationship Id="rId25" Type="http://schemas.openxmlformats.org/officeDocument/2006/relationships/image" Target="../media/image16.png"/><Relationship Id="rId3" Type="http://schemas.openxmlformats.org/officeDocument/2006/relationships/tags" Target="../tags/tag104.xml"/><Relationship Id="rId4" Type="http://schemas.openxmlformats.org/officeDocument/2006/relationships/tags" Target="../tags/tag105.xml"/><Relationship Id="rId5" Type="http://schemas.openxmlformats.org/officeDocument/2006/relationships/tags" Target="../tags/tag106.xml"/><Relationship Id="rId6" Type="http://schemas.openxmlformats.org/officeDocument/2006/relationships/tags" Target="../tags/tag107.xml"/><Relationship Id="rId7" Type="http://schemas.openxmlformats.org/officeDocument/2006/relationships/tags" Target="../tags/tag108.xml"/><Relationship Id="rId8" Type="http://schemas.openxmlformats.org/officeDocument/2006/relationships/tags" Target="../tags/tag109.xml"/><Relationship Id="rId9" Type="http://schemas.openxmlformats.org/officeDocument/2006/relationships/tags" Target="../tags/tag110.xml"/></Relationships>
</file>

<file path=ppt/slides/_rels/slide17.xml.rels><?xml version='1.0' encoding='UTF-8' standalone='yes'?>
<Relationships xmlns="http://schemas.openxmlformats.org/package/2006/relationships"><Relationship Id="rId1" Type="http://schemas.openxmlformats.org/officeDocument/2006/relationships/tags" Target="../tags/tag119.xml"/><Relationship Id="rId10" Type="http://schemas.openxmlformats.org/officeDocument/2006/relationships/tags" Target="../tags/tag128.xml"/><Relationship Id="rId11" Type="http://schemas.openxmlformats.org/officeDocument/2006/relationships/tags" Target="../tags/tag129.xml"/><Relationship Id="rId12" Type="http://schemas.openxmlformats.org/officeDocument/2006/relationships/tags" Target="../tags/tag130.xml"/><Relationship Id="rId13" Type="http://schemas.openxmlformats.org/officeDocument/2006/relationships/tags" Target="../tags/tag131.xml"/><Relationship Id="rId14" Type="http://schemas.openxmlformats.org/officeDocument/2006/relationships/tags" Target="../tags/tag132.xml"/><Relationship Id="rId15" Type="http://schemas.openxmlformats.org/officeDocument/2006/relationships/tags" Target="../tags/tag133.xml"/><Relationship Id="rId16" Type="http://schemas.openxmlformats.org/officeDocument/2006/relationships/tags" Target="../tags/tag134.xml"/><Relationship Id="rId17" Type="http://schemas.openxmlformats.org/officeDocument/2006/relationships/tags" Target="../tags/tag135.xml"/><Relationship Id="rId18" Type="http://schemas.openxmlformats.org/officeDocument/2006/relationships/tags" Target="../tags/tag136.xml"/><Relationship Id="rId19" Type="http://schemas.openxmlformats.org/officeDocument/2006/relationships/tags" Target="../tags/tag137.xml"/><Relationship Id="rId2" Type="http://schemas.openxmlformats.org/officeDocument/2006/relationships/tags" Target="../tags/tag120.xml"/><Relationship Id="rId20" Type="http://schemas.openxmlformats.org/officeDocument/2006/relationships/tags" Target="../tags/tag138.xml"/><Relationship Id="rId21" Type="http://schemas.openxmlformats.org/officeDocument/2006/relationships/slideLayout" Target="../slideLayouts/slideLayout12.xml"/><Relationship Id="rId22" Type="http://schemas.openxmlformats.org/officeDocument/2006/relationships/notesSlide" Target="../notesSlides/notesSlide15.xml"/><Relationship Id="rId23" Type="http://schemas.openxmlformats.org/officeDocument/2006/relationships/image" Target="../media/image4.png"/><Relationship Id="rId24" Type="http://schemas.openxmlformats.org/officeDocument/2006/relationships/image" Target="../media/image16.png"/><Relationship Id="rId3" Type="http://schemas.openxmlformats.org/officeDocument/2006/relationships/tags" Target="../tags/tag121.xml"/><Relationship Id="rId4" Type="http://schemas.openxmlformats.org/officeDocument/2006/relationships/tags" Target="../tags/tag122.xml"/><Relationship Id="rId5" Type="http://schemas.openxmlformats.org/officeDocument/2006/relationships/tags" Target="../tags/tag123.xml"/><Relationship Id="rId6" Type="http://schemas.openxmlformats.org/officeDocument/2006/relationships/tags" Target="../tags/tag124.xml"/><Relationship Id="rId7" Type="http://schemas.openxmlformats.org/officeDocument/2006/relationships/tags" Target="../tags/tag125.xml"/><Relationship Id="rId8" Type="http://schemas.openxmlformats.org/officeDocument/2006/relationships/tags" Target="../tags/tag126.xml"/><Relationship Id="rId9" Type="http://schemas.openxmlformats.org/officeDocument/2006/relationships/tags" Target="../tags/tag1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tags" Target="../tags/tag139.xml"/><Relationship Id="rId10" Type="http://schemas.openxmlformats.org/officeDocument/2006/relationships/tags" Target="../tags/tag148.xml"/><Relationship Id="rId11" Type="http://schemas.openxmlformats.org/officeDocument/2006/relationships/tags" Target="../tags/tag149.xml"/><Relationship Id="rId12" Type="http://schemas.openxmlformats.org/officeDocument/2006/relationships/tags" Target="../tags/tag150.xml"/><Relationship Id="rId13" Type="http://schemas.openxmlformats.org/officeDocument/2006/relationships/tags" Target="../tags/tag151.xml"/><Relationship Id="rId14" Type="http://schemas.openxmlformats.org/officeDocument/2006/relationships/tags" Target="../tags/tag152.xml"/><Relationship Id="rId15" Type="http://schemas.openxmlformats.org/officeDocument/2006/relationships/tags" Target="../tags/tag153.xml"/><Relationship Id="rId16" Type="http://schemas.openxmlformats.org/officeDocument/2006/relationships/tags" Target="../tags/tag154.xml"/><Relationship Id="rId17" Type="http://schemas.openxmlformats.org/officeDocument/2006/relationships/tags" Target="../tags/tag155.xml"/><Relationship Id="rId18" Type="http://schemas.openxmlformats.org/officeDocument/2006/relationships/tags" Target="../tags/tag156.xml"/><Relationship Id="rId19" Type="http://schemas.openxmlformats.org/officeDocument/2006/relationships/tags" Target="../tags/tag157.xml"/><Relationship Id="rId2" Type="http://schemas.openxmlformats.org/officeDocument/2006/relationships/tags" Target="../tags/tag140.xml"/><Relationship Id="rId20" Type="http://schemas.openxmlformats.org/officeDocument/2006/relationships/tags" Target="../tags/tag158.xml"/><Relationship Id="rId21" Type="http://schemas.openxmlformats.org/officeDocument/2006/relationships/slideLayout" Target="../slideLayouts/slideLayout14.xml"/><Relationship Id="rId22" Type="http://schemas.openxmlformats.org/officeDocument/2006/relationships/image" Target="../media/image4.png"/><Relationship Id="rId23" Type="http://schemas.openxmlformats.org/officeDocument/2006/relationships/image" Target="../media/image16.png"/><Relationship Id="rId3" Type="http://schemas.openxmlformats.org/officeDocument/2006/relationships/tags" Target="../tags/tag141.xml"/><Relationship Id="rId4" Type="http://schemas.openxmlformats.org/officeDocument/2006/relationships/tags" Target="../tags/tag142.xml"/><Relationship Id="rId5" Type="http://schemas.openxmlformats.org/officeDocument/2006/relationships/tags" Target="../tags/tag143.xml"/><Relationship Id="rId6" Type="http://schemas.openxmlformats.org/officeDocument/2006/relationships/tags" Target="../tags/tag144.xml"/><Relationship Id="rId7" Type="http://schemas.openxmlformats.org/officeDocument/2006/relationships/tags" Target="../tags/tag145.xml"/><Relationship Id="rId8" Type="http://schemas.openxmlformats.org/officeDocument/2006/relationships/tags" Target="../tags/tag146.xml"/><Relationship Id="rId9" Type="http://schemas.openxmlformats.org/officeDocument/2006/relationships/tags" Target="../tags/tag1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png"/><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jpg"/><Relationship Id="rId3" Type="http://schemas.openxmlformats.org/officeDocument/2006/relationships/oleObject" Target="../embeddings/oleObject1.bin"/><Relationship Id="rId4" Type="http://schemas.openxmlformats.org/officeDocument/2006/relationships/image" Target="../media/image11.emf"/><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4.png"/><Relationship Id="rId8" Type="http://schemas.openxmlformats.org/officeDocument/2006/relationships/image" Target="../media/image18.jpg"/><Relationship Id="rId9"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png"/><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tags" Target="../tags/tag159.xml"/><Relationship Id="rId10" Type="http://schemas.openxmlformats.org/officeDocument/2006/relationships/tags" Target="../tags/tag168.xml"/><Relationship Id="rId11" Type="http://schemas.openxmlformats.org/officeDocument/2006/relationships/tags" Target="../tags/tag169.xml"/><Relationship Id="rId12" Type="http://schemas.openxmlformats.org/officeDocument/2006/relationships/tags" Target="../tags/tag170.xml"/><Relationship Id="rId13" Type="http://schemas.openxmlformats.org/officeDocument/2006/relationships/tags" Target="../tags/tag171.xml"/><Relationship Id="rId14" Type="http://schemas.openxmlformats.org/officeDocument/2006/relationships/tags" Target="../tags/tag172.xml"/><Relationship Id="rId15" Type="http://schemas.openxmlformats.org/officeDocument/2006/relationships/tags" Target="../tags/tag173.xml"/><Relationship Id="rId16" Type="http://schemas.openxmlformats.org/officeDocument/2006/relationships/tags" Target="../tags/tag174.xml"/><Relationship Id="rId17" Type="http://schemas.openxmlformats.org/officeDocument/2006/relationships/tags" Target="../tags/tag175.xml"/><Relationship Id="rId18" Type="http://schemas.openxmlformats.org/officeDocument/2006/relationships/tags" Target="../tags/tag176.xml"/><Relationship Id="rId19" Type="http://schemas.openxmlformats.org/officeDocument/2006/relationships/tags" Target="../tags/tag177.xml"/><Relationship Id="rId2" Type="http://schemas.openxmlformats.org/officeDocument/2006/relationships/tags" Target="../tags/tag160.xml"/><Relationship Id="rId20" Type="http://schemas.openxmlformats.org/officeDocument/2006/relationships/tags" Target="../tags/tag178.xml"/><Relationship Id="rId21" Type="http://schemas.openxmlformats.org/officeDocument/2006/relationships/tags" Target="../tags/tag179.xml"/><Relationship Id="rId22" Type="http://schemas.openxmlformats.org/officeDocument/2006/relationships/tags" Target="../tags/tag180.xml"/><Relationship Id="rId23" Type="http://schemas.openxmlformats.org/officeDocument/2006/relationships/tags" Target="../tags/tag181.xml"/><Relationship Id="rId24" Type="http://schemas.openxmlformats.org/officeDocument/2006/relationships/tags" Target="../tags/tag182.xml"/><Relationship Id="rId25" Type="http://schemas.openxmlformats.org/officeDocument/2006/relationships/tags" Target="../tags/tag183.xml"/><Relationship Id="rId26" Type="http://schemas.openxmlformats.org/officeDocument/2006/relationships/slideLayout" Target="../slideLayouts/slideLayout14.xml"/><Relationship Id="rId27" Type="http://schemas.openxmlformats.org/officeDocument/2006/relationships/image" Target="../media/image4.png"/><Relationship Id="rId28" Type="http://schemas.openxmlformats.org/officeDocument/2006/relationships/image" Target="../media/image16.png"/><Relationship Id="rId3" Type="http://schemas.openxmlformats.org/officeDocument/2006/relationships/tags" Target="../tags/tag161.xml"/><Relationship Id="rId4" Type="http://schemas.openxmlformats.org/officeDocument/2006/relationships/tags" Target="../tags/tag162.xml"/><Relationship Id="rId5" Type="http://schemas.openxmlformats.org/officeDocument/2006/relationships/tags" Target="../tags/tag163.xml"/><Relationship Id="rId6" Type="http://schemas.openxmlformats.org/officeDocument/2006/relationships/tags" Target="../tags/tag164.xml"/><Relationship Id="rId7" Type="http://schemas.openxmlformats.org/officeDocument/2006/relationships/tags" Target="../tags/tag165.xml"/><Relationship Id="rId8" Type="http://schemas.openxmlformats.org/officeDocument/2006/relationships/tags" Target="../tags/tag166.xml"/><Relationship Id="rId9" Type="http://schemas.openxmlformats.org/officeDocument/2006/relationships/tags" Target="../tags/tag16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png"/><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tags" Target="../tags/tag184.xml"/><Relationship Id="rId10" Type="http://schemas.openxmlformats.org/officeDocument/2006/relationships/tags" Target="../tags/tag193.xml"/><Relationship Id="rId11" Type="http://schemas.openxmlformats.org/officeDocument/2006/relationships/tags" Target="../tags/tag194.xml"/><Relationship Id="rId12" Type="http://schemas.openxmlformats.org/officeDocument/2006/relationships/tags" Target="../tags/tag195.xml"/><Relationship Id="rId13" Type="http://schemas.openxmlformats.org/officeDocument/2006/relationships/tags" Target="../tags/tag196.xml"/><Relationship Id="rId14" Type="http://schemas.openxmlformats.org/officeDocument/2006/relationships/tags" Target="../tags/tag197.xml"/><Relationship Id="rId15" Type="http://schemas.openxmlformats.org/officeDocument/2006/relationships/tags" Target="../tags/tag198.xml"/><Relationship Id="rId16" Type="http://schemas.openxmlformats.org/officeDocument/2006/relationships/tags" Target="../tags/tag199.xml"/><Relationship Id="rId17" Type="http://schemas.openxmlformats.org/officeDocument/2006/relationships/slideLayout" Target="../slideLayouts/slideLayout14.xml"/><Relationship Id="rId18" Type="http://schemas.openxmlformats.org/officeDocument/2006/relationships/image" Target="../media/image4.png"/><Relationship Id="rId19" Type="http://schemas.openxmlformats.org/officeDocument/2006/relationships/image" Target="../media/image16.png"/><Relationship Id="rId2" Type="http://schemas.openxmlformats.org/officeDocument/2006/relationships/tags" Target="../tags/tag185.xml"/><Relationship Id="rId3" Type="http://schemas.openxmlformats.org/officeDocument/2006/relationships/tags" Target="../tags/tag186.xml"/><Relationship Id="rId4" Type="http://schemas.openxmlformats.org/officeDocument/2006/relationships/tags" Target="../tags/tag187.xml"/><Relationship Id="rId5" Type="http://schemas.openxmlformats.org/officeDocument/2006/relationships/tags" Target="../tags/tag188.xml"/><Relationship Id="rId6" Type="http://schemas.openxmlformats.org/officeDocument/2006/relationships/tags" Target="../tags/tag189.xml"/><Relationship Id="rId7" Type="http://schemas.openxmlformats.org/officeDocument/2006/relationships/tags" Target="../tags/tag190.xml"/><Relationship Id="rId8" Type="http://schemas.openxmlformats.org/officeDocument/2006/relationships/tags" Target="../tags/tag191.xml"/><Relationship Id="rId9" Type="http://schemas.openxmlformats.org/officeDocument/2006/relationships/tags" Target="../tags/tag19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png"/><Relationship Id="rId3" Type="http://schemas.openxmlformats.org/officeDocument/2006/relationships/image" Target="../media/image14.jpe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tags" Target="../tags/tag200.xml"/><Relationship Id="rId10" Type="http://schemas.openxmlformats.org/officeDocument/2006/relationships/image" Target="../media/image4.png"/><Relationship Id="rId11" Type="http://schemas.openxmlformats.org/officeDocument/2006/relationships/image" Target="../media/image16.png"/><Relationship Id="rId2" Type="http://schemas.openxmlformats.org/officeDocument/2006/relationships/tags" Target="../tags/tag201.xml"/><Relationship Id="rId3" Type="http://schemas.openxmlformats.org/officeDocument/2006/relationships/tags" Target="../tags/tag202.xml"/><Relationship Id="rId4" Type="http://schemas.openxmlformats.org/officeDocument/2006/relationships/tags" Target="../tags/tag203.xml"/><Relationship Id="rId5" Type="http://schemas.openxmlformats.org/officeDocument/2006/relationships/tags" Target="../tags/tag204.xml"/><Relationship Id="rId6" Type="http://schemas.openxmlformats.org/officeDocument/2006/relationships/tags" Target="../tags/tag205.xml"/><Relationship Id="rId7" Type="http://schemas.openxmlformats.org/officeDocument/2006/relationships/tags" Target="../tags/tag206.xml"/><Relationship Id="rId8" Type="http://schemas.openxmlformats.org/officeDocument/2006/relationships/tags" Target="../tags/tag207.xml"/><Relationship Id="rId9"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tags" Target="../tags/tag2.xml"/><Relationship Id="rId10" Type="http://schemas.openxmlformats.org/officeDocument/2006/relationships/tags" Target="../tags/tag11.xml"/><Relationship Id="rId11" Type="http://schemas.openxmlformats.org/officeDocument/2006/relationships/tags" Target="../tags/tag12.xml"/><Relationship Id="rId12" Type="http://schemas.openxmlformats.org/officeDocument/2006/relationships/tags" Target="../tags/tag13.xml"/><Relationship Id="rId13" Type="http://schemas.openxmlformats.org/officeDocument/2006/relationships/slideLayout" Target="../slideLayouts/slideLayout2.xml"/><Relationship Id="rId14" Type="http://schemas.openxmlformats.org/officeDocument/2006/relationships/notesSlide" Target="../notesSlides/notesSlide2.xml"/><Relationship Id="rId15" Type="http://schemas.openxmlformats.org/officeDocument/2006/relationships/image" Target="../media/image4.png"/><Relationship Id="rId16" Type="http://schemas.openxmlformats.org/officeDocument/2006/relationships/image" Target="../media/image16.png"/><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tags" Target="../tags/tag9.xml"/><Relationship Id="rId9" Type="http://schemas.openxmlformats.org/officeDocument/2006/relationships/tags" Target="../tags/tag10.xml"/></Relationships>
</file>

<file path=ppt/slides/_rels/slide5.xml.rels><?xml version='1.0' encoding='UTF-8' standalone='yes'?>
<Relationships xmlns="http://schemas.openxmlformats.org/package/2006/relationships"><Relationship Id="rId1" Type="http://schemas.openxmlformats.org/officeDocument/2006/relationships/tags" Target="../tags/tag14.xml"/><Relationship Id="rId10" Type="http://schemas.openxmlformats.org/officeDocument/2006/relationships/tags" Target="../tags/tag23.xml"/><Relationship Id="rId11" Type="http://schemas.openxmlformats.org/officeDocument/2006/relationships/tags" Target="../tags/tag24.xml"/><Relationship Id="rId12" Type="http://schemas.openxmlformats.org/officeDocument/2006/relationships/tags" Target="../tags/tag25.xml"/><Relationship Id="rId13" Type="http://schemas.openxmlformats.org/officeDocument/2006/relationships/tags" Target="../tags/tag26.xml"/><Relationship Id="rId14" Type="http://schemas.openxmlformats.org/officeDocument/2006/relationships/tags" Target="../tags/tag27.xml"/><Relationship Id="rId15" Type="http://schemas.openxmlformats.org/officeDocument/2006/relationships/tags" Target="../tags/tag28.xml"/><Relationship Id="rId16" Type="http://schemas.openxmlformats.org/officeDocument/2006/relationships/tags" Target="../tags/tag29.xml"/><Relationship Id="rId17" Type="http://schemas.openxmlformats.org/officeDocument/2006/relationships/tags" Target="../tags/tag30.xml"/><Relationship Id="rId18" Type="http://schemas.openxmlformats.org/officeDocument/2006/relationships/tags" Target="../tags/tag31.xml"/><Relationship Id="rId19" Type="http://schemas.openxmlformats.org/officeDocument/2006/relationships/tags" Target="../tags/tag32.xml"/><Relationship Id="rId2" Type="http://schemas.openxmlformats.org/officeDocument/2006/relationships/tags" Target="../tags/tag15.xml"/><Relationship Id="rId20" Type="http://schemas.openxmlformats.org/officeDocument/2006/relationships/tags" Target="../tags/tag33.xml"/><Relationship Id="rId21" Type="http://schemas.openxmlformats.org/officeDocument/2006/relationships/slideLayout" Target="../slideLayouts/slideLayout2.xml"/><Relationship Id="rId22" Type="http://schemas.openxmlformats.org/officeDocument/2006/relationships/notesSlide" Target="../notesSlides/notesSlide3.xml"/><Relationship Id="rId23" Type="http://schemas.openxmlformats.org/officeDocument/2006/relationships/image" Target="../media/image4.png"/><Relationship Id="rId24" Type="http://schemas.openxmlformats.org/officeDocument/2006/relationships/image" Target="../media/image16.png"/><Relationship Id="rId3" Type="http://schemas.openxmlformats.org/officeDocument/2006/relationships/tags" Target="../tags/tag16.xml"/><Relationship Id="rId4" Type="http://schemas.openxmlformats.org/officeDocument/2006/relationships/tags" Target="../tags/tag17.xml"/><Relationship Id="rId5" Type="http://schemas.openxmlformats.org/officeDocument/2006/relationships/tags" Target="../tags/tag18.xml"/><Relationship Id="rId6" Type="http://schemas.openxmlformats.org/officeDocument/2006/relationships/tags" Target="../tags/tag19.xml"/><Relationship Id="rId7" Type="http://schemas.openxmlformats.org/officeDocument/2006/relationships/tags" Target="../tags/tag20.xml"/><Relationship Id="rId8" Type="http://schemas.openxmlformats.org/officeDocument/2006/relationships/tags" Target="../tags/tag21.xml"/><Relationship Id="rId9" Type="http://schemas.openxmlformats.org/officeDocument/2006/relationships/tags" Target="../tags/tag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tags" Target="../tags/tag34.xml"/><Relationship Id="rId10" Type="http://schemas.openxmlformats.org/officeDocument/2006/relationships/tags" Target="../tags/tag43.xml"/><Relationship Id="rId11" Type="http://schemas.openxmlformats.org/officeDocument/2006/relationships/tags" Target="../tags/tag44.xml"/><Relationship Id="rId12" Type="http://schemas.openxmlformats.org/officeDocument/2006/relationships/tags" Target="../tags/tag45.xml"/><Relationship Id="rId13" Type="http://schemas.openxmlformats.org/officeDocument/2006/relationships/tags" Target="../tags/tag46.xml"/><Relationship Id="rId14" Type="http://schemas.openxmlformats.org/officeDocument/2006/relationships/tags" Target="../tags/tag47.xml"/><Relationship Id="rId15" Type="http://schemas.openxmlformats.org/officeDocument/2006/relationships/tags" Target="../tags/tag48.xml"/><Relationship Id="rId16" Type="http://schemas.openxmlformats.org/officeDocument/2006/relationships/tags" Target="../tags/tag49.xml"/><Relationship Id="rId17" Type="http://schemas.openxmlformats.org/officeDocument/2006/relationships/tags" Target="../tags/tag50.xml"/><Relationship Id="rId18" Type="http://schemas.openxmlformats.org/officeDocument/2006/relationships/tags" Target="../tags/tag51.xml"/><Relationship Id="rId19" Type="http://schemas.openxmlformats.org/officeDocument/2006/relationships/tags" Target="../tags/tag52.xml"/><Relationship Id="rId2" Type="http://schemas.openxmlformats.org/officeDocument/2006/relationships/tags" Target="../tags/tag35.xml"/><Relationship Id="rId20" Type="http://schemas.openxmlformats.org/officeDocument/2006/relationships/tags" Target="../tags/tag53.xml"/><Relationship Id="rId21" Type="http://schemas.openxmlformats.org/officeDocument/2006/relationships/tags" Target="../tags/tag54.xml"/><Relationship Id="rId22" Type="http://schemas.openxmlformats.org/officeDocument/2006/relationships/tags" Target="../tags/tag55.xml"/><Relationship Id="rId23" Type="http://schemas.openxmlformats.org/officeDocument/2006/relationships/tags" Target="../tags/tag56.xml"/><Relationship Id="rId24" Type="http://schemas.openxmlformats.org/officeDocument/2006/relationships/tags" Target="../tags/tag57.xml"/><Relationship Id="rId25" Type="http://schemas.openxmlformats.org/officeDocument/2006/relationships/tags" Target="../tags/tag58.xml"/><Relationship Id="rId26" Type="http://schemas.openxmlformats.org/officeDocument/2006/relationships/tags" Target="../tags/tag59.xml"/><Relationship Id="rId27" Type="http://schemas.openxmlformats.org/officeDocument/2006/relationships/tags" Target="../tags/tag60.xml"/><Relationship Id="rId28" Type="http://schemas.openxmlformats.org/officeDocument/2006/relationships/tags" Target="../tags/tag61.xml"/><Relationship Id="rId29" Type="http://schemas.openxmlformats.org/officeDocument/2006/relationships/tags" Target="../tags/tag62.xml"/><Relationship Id="rId3" Type="http://schemas.openxmlformats.org/officeDocument/2006/relationships/tags" Target="../tags/tag36.xml"/><Relationship Id="rId30" Type="http://schemas.openxmlformats.org/officeDocument/2006/relationships/tags" Target="../tags/tag63.xml"/><Relationship Id="rId31" Type="http://schemas.openxmlformats.org/officeDocument/2006/relationships/tags" Target="../tags/tag64.xml"/><Relationship Id="rId32" Type="http://schemas.openxmlformats.org/officeDocument/2006/relationships/tags" Target="../tags/tag65.xml"/><Relationship Id="rId33" Type="http://schemas.openxmlformats.org/officeDocument/2006/relationships/tags" Target="../tags/tag66.xml"/><Relationship Id="rId34" Type="http://schemas.openxmlformats.org/officeDocument/2006/relationships/tags" Target="../tags/tag67.xml"/><Relationship Id="rId35" Type="http://schemas.openxmlformats.org/officeDocument/2006/relationships/tags" Target="../tags/tag68.xml"/><Relationship Id="rId36" Type="http://schemas.openxmlformats.org/officeDocument/2006/relationships/tags" Target="../tags/tag69.xml"/><Relationship Id="rId37" Type="http://schemas.openxmlformats.org/officeDocument/2006/relationships/tags" Target="../tags/tag70.xml"/><Relationship Id="rId38" Type="http://schemas.openxmlformats.org/officeDocument/2006/relationships/tags" Target="../tags/tag71.xml"/><Relationship Id="rId39" Type="http://schemas.openxmlformats.org/officeDocument/2006/relationships/tags" Target="../tags/tag72.xml"/><Relationship Id="rId4" Type="http://schemas.openxmlformats.org/officeDocument/2006/relationships/tags" Target="../tags/tag37.xml"/><Relationship Id="rId40" Type="http://schemas.openxmlformats.org/officeDocument/2006/relationships/slideLayout" Target="../slideLayouts/slideLayout2.xml"/><Relationship Id="rId41" Type="http://schemas.openxmlformats.org/officeDocument/2006/relationships/notesSlide" Target="../notesSlides/notesSlide6.xml"/><Relationship Id="rId42" Type="http://schemas.openxmlformats.org/officeDocument/2006/relationships/image" Target="../media/image4.png"/><Relationship Id="rId43" Type="http://schemas.openxmlformats.org/officeDocument/2006/relationships/image" Target="../media/image16.png"/><Relationship Id="rId5" Type="http://schemas.openxmlformats.org/officeDocument/2006/relationships/tags" Target="../tags/tag38.xml"/><Relationship Id="rId6" Type="http://schemas.openxmlformats.org/officeDocument/2006/relationships/tags" Target="../tags/tag39.xml"/><Relationship Id="rId7" Type="http://schemas.openxmlformats.org/officeDocument/2006/relationships/tags" Target="../tags/tag40.xml"/><Relationship Id="rId8" Type="http://schemas.openxmlformats.org/officeDocument/2006/relationships/tags" Target="../tags/tag41.xml"/><Relationship Id="rId9" Type="http://schemas.openxmlformats.org/officeDocument/2006/relationships/tags" Target="../tags/tag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淘宝-想搞设计PPT(倒卖必究)-2">
            <a:extLst>
              <a:ext uri="{FF2B5EF4-FFF2-40B4-BE49-F238E27FC236}">
                <a16:creationId xmlns:a16="http://schemas.microsoft.com/office/drawing/2014/main" id="{2EA87A8A-83D9-36A3-3633-6248BE6C6BC3}"/>
              </a:ext>
            </a:extLst>
          </p:cNvPr>
          <p:cNvSpPr txBox="1"/>
          <p:nvPr/>
        </p:nvSpPr>
        <p:spPr>
          <a:xfrm>
            <a:off x="-590550" y="-1257300"/>
            <a:ext cx="1654620" cy="646331"/>
          </a:xfrm>
          <a:prstGeom prst="rect">
            <a:avLst/>
          </a:prstGeom>
          <a:noFill/>
        </p:spPr>
        <p:txBody>
          <a:bodyPr wrap="none" rtlCol="0">
            <a:spAutoFit/>
          </a:bodyPr>
          <a:lstStyle/>
          <a:p>
            <a:r>
              <a:rPr lang="en-US" altLang="zh-CN" dirty="0" err="1">
                <a:solidFill/>
              </a:rPr>
              <a:t>HSVmode:HSV</a:t>
            </a:r>
            <a:endParaRPr lang="zh-CN" altLang="en-US" dirty="0"/>
          </a:p>
          <a:p>
            <a:endParaRPr lang="zh-CN" altLang="en-US" dirty="0"/>
          </a:p>
        </p:txBody>
      </p:sp>
      <p:sp>
        <p:nvSpPr>
          <p:cNvPr id="6" name="淘宝-想搞设计PPT(倒卖必究)-6">
            <a:extLst>
              <a:ext uri="{FF2B5EF4-FFF2-40B4-BE49-F238E27FC236}">
                <a16:creationId xmlns:a16="http://schemas.microsoft.com/office/drawing/2014/main" id="{C1D6C9F8-80DC-B5E9-6CFB-2FC0072FB369}"/>
              </a:ext>
            </a:extLst>
          </p:cNvPr>
          <p:cNvSpPr>
            <a:spLocks noGrp="1"/>
          </p:cNvSpPr>
          <p:nvPr>
            <p:ph type="dt" sz="half" idx="4294967295"/>
          </p:nvPr>
        </p:nvSpPr>
        <p:spPr>
          <a:xfrm>
            <a:off x="838200" y="6356350"/>
            <a:ext cx="2743200" cy="365125"/>
          </a:xfrm>
        </p:spPr>
        <p:txBody>
          <a:bodyPr/>
          <a:lstStyle/>
          <a:p>
            <a:fld id="{BD451D52-2092-47CA-95C8-A980C030BFB8}" type="datetimeFigureOut">
              <a:rPr lang="zh-CN" altLang="en-US" smtClean="0"/>
              <a:t>2025-02-22</a:t>
            </a:fld>
            <a:endParaRPr lang="zh-CN" altLang="en-US"/>
          </a:p>
        </p:txBody>
      </p:sp>
      <p:sp>
        <p:nvSpPr>
          <p:cNvPr id="5" name="淘宝-想搞设计PPT(倒卖必究)-5">
            <a:extLst>
              <a:ext uri="{FF2B5EF4-FFF2-40B4-BE49-F238E27FC236}">
                <a16:creationId xmlns:a16="http://schemas.microsoft.com/office/drawing/2014/main" id="{1BD35CE6-81E8-8766-1D85-43DA3980A23A}"/>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4" name="淘宝-想搞设计PPT(倒卖必究)-4">
            <a:extLst>
              <a:ext uri="{FF2B5EF4-FFF2-40B4-BE49-F238E27FC236}">
                <a16:creationId xmlns:a16="http://schemas.microsoft.com/office/drawing/2014/main" id="{C09662CC-686D-2529-14EF-3E90B69ADC12}"/>
              </a:ext>
            </a:extLst>
          </p:cNvPr>
          <p:cNvSpPr>
            <a:spLocks noGrp="1"/>
          </p:cNvSpPr>
          <p:nvPr>
            <p:ph type="sldNum" sz="quarter" idx="4294967295"/>
          </p:nvPr>
        </p:nvSpPr>
        <p:spPr>
          <a:xfrm>
            <a:off x="8610600" y="6356350"/>
            <a:ext cx="2743200" cy="365125"/>
          </a:xfrm>
        </p:spPr>
        <p:txBody>
          <a:bodyPr/>
          <a:lstStyle/>
          <a:p>
            <a:fld id="{44D4EEEE-F59F-4B6D-B007-3B73B55D0A51}" type="slidenum">
              <a:rPr lang="zh-CN" altLang="en-US" smtClean="0"/>
              <a:t>1</a:t>
            </a:fld>
            <a:endParaRPr lang="zh-CN" altLang="en-US"/>
          </a:p>
        </p:txBody>
      </p:sp>
      <p:sp>
        <p:nvSpPr>
          <p:cNvPr id="17" name="淘宝-想搞设计PPT(倒卖必究)-17"/>
          <p:cNvSpPr/>
          <p:nvPr/>
        </p:nvSpPr>
        <p:spPr>
          <a:xfrm>
            <a:off x="-444500" y="4787900"/>
            <a:ext cx="13081000" cy="28067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淘宝-想搞设计PPT(倒卖必究)-18"/>
          <p:cNvSpPr/>
          <p:nvPr/>
        </p:nvSpPr>
        <p:spPr>
          <a:xfrm>
            <a:off x="-444500" y="4533900"/>
            <a:ext cx="13081000" cy="1993900"/>
          </a:xfrm>
          <a:prstGeom prst="rect">
            <a:avLst/>
          </a:prstGeom>
          <a:noFill/>
          <a:ln w="1905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淘宝-想搞设计PPT(倒卖必究)-21"/>
          <p:cNvSpPr txBox="1"/>
          <p:nvPr/>
        </p:nvSpPr>
        <p:spPr>
          <a:xfrm>
            <a:off x="1064070" y="1929083"/>
            <a:ext cx="10491660" cy="1231106"/>
          </a:xfrm>
          <a:prstGeom prst="rect">
            <a:avLst/>
          </a:prstGeom>
          <a:noFill/>
        </p:spPr>
        <p:txBody>
          <a:bodyPr wrap="square" rtlCol="0" anchor="ctr" anchorCtr="0">
            <a:normAutofit/>
          </a:bodyPr>
          <a:lstStyle/>
          <a:p>
            <a:pPr algn="ctr"/>
            <a:r>
              <a:rPr lang="en-US" altLang="zh-CN" sz="7400" b="1" dirty="0">
                <a:solidFill>
                  <a:srgbClr val="15548D"/>
                </a:solidFill>
                <a:latin typeface="微软雅黑" panose="020B0503020204020204" pitchFamily="34" charset="-122"/>
                <a:ea typeface="微软雅黑" panose="020B0503020204020204" pitchFamily="34" charset="-122"/>
              </a:rPr>
              <a:t>华科答辩</a:t>
            </a:r>
            <a:r>
              <a:rPr lang="zh-CN" altLang="en-US" sz="7400" b="1" dirty="0">
                <a:solidFill>
                  <a:srgbClr val="15548D"/>
                </a:solidFill>
                <a:latin typeface="微软雅黑" panose="020B0503020204020204" pitchFamily="34" charset="-122"/>
                <a:ea typeface="微软雅黑" panose="020B0503020204020204" pitchFamily="34" charset="-122"/>
              </a:rPr>
              <a:t/>
            </a:r>
          </a:p>
        </p:txBody>
      </p:sp>
      <p:sp>
        <p:nvSpPr>
          <p:cNvPr id="22" name="淘宝-想搞设计PPT(倒卖必究)-22"/>
          <p:cNvSpPr txBox="1"/>
          <p:nvPr/>
        </p:nvSpPr>
        <p:spPr>
          <a:xfrm>
            <a:off x="4672797" y="3895108"/>
            <a:ext cx="4184977" cy="523220"/>
          </a:xfrm>
          <a:prstGeom prst="rect">
            <a:avLst/>
          </a:prstGeom>
          <a:noFill/>
        </p:spPr>
        <p:txBody>
          <a:bodyPr wrap="square" rtlCol="0">
            <a:spAutoFit/>
          </a:bodyPr>
          <a:lstStyle/>
          <a:p>
            <a:r>
              <a:rPr lang="zh-CN" altLang="en-US" sz="2800" dirty="0">
                <a:solidFill>
                  <a:srgbClr val="15548D"/>
                </a:solidFill>
                <a:latin typeface="微软雅黑" panose="020B0503020204020204" pitchFamily="34" charset="-122"/>
                <a:ea typeface="微软雅黑" panose="020B0503020204020204" pitchFamily="34" charset="-122"/>
              </a:rPr>
              <a:t>专业：古契丹语</a:t>
            </a:r>
          </a:p>
        </p:txBody>
      </p:sp>
      <p:sp>
        <p:nvSpPr>
          <p:cNvPr id="23" name="淘宝-想搞设计PPT(倒卖必究)-23"/>
          <p:cNvSpPr txBox="1"/>
          <p:nvPr/>
        </p:nvSpPr>
        <p:spPr>
          <a:xfrm>
            <a:off x="3727284" y="3134554"/>
            <a:ext cx="4737425" cy="400110"/>
          </a:xfrm>
          <a:prstGeom prst="rect">
            <a:avLst/>
          </a:prstGeom>
          <a:noFill/>
        </p:spPr>
        <p:txBody>
          <a:bodyPr wrap="square" rtlCol="0">
            <a:spAutoFit/>
          </a:bodyPr>
          <a:lstStyle/>
          <a:p>
            <a:pPr algn="dist"/>
            <a:r>
              <a:rPr lang="en-US" altLang="zh-CN" sz="2000" dirty="0">
                <a:solidFill>
                  <a:srgbClr val="15548D"/>
                </a:solidFill>
                <a:latin typeface="微软雅黑" panose="020B0503020204020204" pitchFamily="34" charset="-122"/>
                <a:ea typeface="微软雅黑" panose="020B0503020204020204" pitchFamily="34" charset="-122"/>
              </a:rPr>
              <a:t>GRADUATION THESIS DEFENSE</a:t>
            </a:r>
          </a:p>
        </p:txBody>
      </p:sp>
      <p:sp>
        <p:nvSpPr>
          <p:cNvPr id="25" name="淘宝-想搞设计PPT(倒卖必究)-25"/>
          <p:cNvSpPr txBox="1"/>
          <p:nvPr/>
        </p:nvSpPr>
        <p:spPr>
          <a:xfrm>
            <a:off x="4108450" y="5802802"/>
            <a:ext cx="1685639" cy="306705"/>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答辩人：想搞设计</a:t>
            </a:r>
          </a:p>
        </p:txBody>
      </p:sp>
      <p:sp>
        <p:nvSpPr>
          <p:cNvPr id="26" name="淘宝-想搞设计PPT(倒卖必究)-26"/>
          <p:cNvSpPr txBox="1"/>
          <p:nvPr/>
        </p:nvSpPr>
        <p:spPr>
          <a:xfrm>
            <a:off x="7200265" y="5802630"/>
            <a:ext cx="1499870" cy="306705"/>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导师：想搞设计</a:t>
            </a:r>
          </a:p>
        </p:txBody>
      </p:sp>
      <p:pic>
        <p:nvPicPr>
          <p:cNvPr id="28" name="淘宝-想搞设计PPT(倒卖必究)-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799" y="5522819"/>
            <a:ext cx="1045029" cy="587760"/>
          </a:xfrm>
          <a:prstGeom prst="rect">
            <a:avLst/>
          </a:prstGeom>
        </p:spPr>
      </p:pic>
      <p:pic>
        <p:nvPicPr>
          <p:cNvPr id="30" name="淘宝-想搞设计PPT(倒卖必究)-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2454" y="5522819"/>
            <a:ext cx="1045029" cy="587760"/>
          </a:xfrm>
          <a:prstGeom prst="rect">
            <a:avLst/>
          </a:prstGeom>
        </p:spPr>
      </p:pic>
      <p:pic>
        <p:nvPicPr>
          <p:cNvPr id="57" name="Picture 56" descr="华中科技大学.png"/>
          <p:cNvPicPr>
            <a:picLocks noChangeAspect="1"/>
          </p:cNvPicPr>
          <p:nvPr/>
        </p:nvPicPr>
        <p:blipFill>
          <a:blip r:embed="rId5"/>
          <a:stretch>
            <a:fillRect/>
          </a:stretch>
        </p:blipFill>
        <p:spPr>
          <a:xfrm>
            <a:off x="4397828" y="701655"/>
            <a:ext cx="3380740" cy="7425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randombar(horizontal)">
                                      <p:cBhvr>
                                        <p:cTn id="11" dur="500"/>
                                        <p:tgtEl>
                                          <p:spTgt spid="18"/>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1"/>
                                        </p:tgtEl>
                                        <p:attrNameLst>
                                          <p:attrName>ppt_y</p:attrName>
                                        </p:attrNameLst>
                                      </p:cBhvr>
                                      <p:tavLst>
                                        <p:tav tm="0">
                                          <p:val>
                                            <p:strVal val="#ppt_y"/>
                                          </p:val>
                                        </p:tav>
                                        <p:tav tm="100000">
                                          <p:val>
                                            <p:strVal val="#ppt_y"/>
                                          </p:val>
                                        </p:tav>
                                      </p:tavLst>
                                    </p:anim>
                                    <p:anim calcmode="lin" valueType="num">
                                      <p:cBhvr>
                                        <p:cTn id="23"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1"/>
                                        </p:tgtEl>
                                      </p:cBhvr>
                                    </p:animEffect>
                                  </p:childTnLst>
                                </p:cTn>
                              </p:par>
                            </p:childTnLst>
                          </p:cTn>
                        </p:par>
                        <p:par>
                          <p:cTn id="26" fill="hold">
                            <p:stCondLst>
                              <p:cond delay="2800"/>
                            </p:stCondLst>
                            <p:childTnLst>
                              <p:par>
                                <p:cTn id="27" presetID="42"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anim calcmode="lin" valueType="num">
                                      <p:cBhvr>
                                        <p:cTn id="30" dur="1000" fill="hold"/>
                                        <p:tgtEl>
                                          <p:spTgt spid="23"/>
                                        </p:tgtEl>
                                        <p:attrNameLst>
                                          <p:attrName>ppt_x</p:attrName>
                                        </p:attrNameLst>
                                      </p:cBhvr>
                                      <p:tavLst>
                                        <p:tav tm="0">
                                          <p:val>
                                            <p:strVal val="#ppt_x"/>
                                          </p:val>
                                        </p:tav>
                                        <p:tav tm="100000">
                                          <p:val>
                                            <p:strVal val="#ppt_x"/>
                                          </p:val>
                                        </p:tav>
                                      </p:tavLst>
                                    </p:anim>
                                    <p:anim calcmode="lin" valueType="num">
                                      <p:cBhvr>
                                        <p:cTn id="31" dur="1000" fill="hold"/>
                                        <p:tgtEl>
                                          <p:spTgt spid="23"/>
                                        </p:tgtEl>
                                        <p:attrNameLst>
                                          <p:attrName>ppt_y</p:attrName>
                                        </p:attrNameLst>
                                      </p:cBhvr>
                                      <p:tavLst>
                                        <p:tav tm="0">
                                          <p:val>
                                            <p:strVal val="#ppt_y+.1"/>
                                          </p:val>
                                        </p:tav>
                                        <p:tav tm="100000">
                                          <p:val>
                                            <p:strVal val="#ppt_y"/>
                                          </p:val>
                                        </p:tav>
                                      </p:tavLst>
                                    </p:anim>
                                  </p:childTnLst>
                                </p:cTn>
                              </p:par>
                            </p:childTnLst>
                          </p:cTn>
                        </p:par>
                        <p:par>
                          <p:cTn id="32" fill="hold">
                            <p:stCondLst>
                              <p:cond delay="3800"/>
                            </p:stCondLst>
                            <p:childTnLst>
                              <p:par>
                                <p:cTn id="33" presetID="22" presetClass="entr" presetSubtype="1"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par>
                          <p:cTn id="36" fill="hold">
                            <p:stCondLst>
                              <p:cond delay="4300"/>
                            </p:stCondLst>
                            <p:childTnLst>
                              <p:par>
                                <p:cTn id="37" presetID="42" presetClass="entr" presetSubtype="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000"/>
                                        <p:tgtEl>
                                          <p:spTgt spid="25"/>
                                        </p:tgtEl>
                                      </p:cBhvr>
                                    </p:animEffect>
                                    <p:anim calcmode="lin" valueType="num">
                                      <p:cBhvr>
                                        <p:cTn id="40" dur="1000" fill="hold"/>
                                        <p:tgtEl>
                                          <p:spTgt spid="25"/>
                                        </p:tgtEl>
                                        <p:attrNameLst>
                                          <p:attrName>ppt_x</p:attrName>
                                        </p:attrNameLst>
                                      </p:cBhvr>
                                      <p:tavLst>
                                        <p:tav tm="0">
                                          <p:val>
                                            <p:strVal val="#ppt_x"/>
                                          </p:val>
                                        </p:tav>
                                        <p:tav tm="100000">
                                          <p:val>
                                            <p:strVal val="#ppt_x"/>
                                          </p:val>
                                        </p:tav>
                                      </p:tavLst>
                                    </p:anim>
                                    <p:anim calcmode="lin" valueType="num">
                                      <p:cBhvr>
                                        <p:cTn id="41" dur="100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1000"/>
                                        <p:tgtEl>
                                          <p:spTgt spid="30"/>
                                        </p:tgtEl>
                                      </p:cBhvr>
                                    </p:animEffect>
                                    <p:anim calcmode="lin" valueType="num">
                                      <p:cBhvr>
                                        <p:cTn id="55" dur="1000" fill="hold"/>
                                        <p:tgtEl>
                                          <p:spTgt spid="30"/>
                                        </p:tgtEl>
                                        <p:attrNameLst>
                                          <p:attrName>ppt_x</p:attrName>
                                        </p:attrNameLst>
                                      </p:cBhvr>
                                      <p:tavLst>
                                        <p:tav tm="0">
                                          <p:val>
                                            <p:strVal val="#ppt_x"/>
                                          </p:val>
                                        </p:tav>
                                        <p:tav tm="100000">
                                          <p:val>
                                            <p:strVal val="#ppt_x"/>
                                          </p:val>
                                        </p:tav>
                                      </p:tavLst>
                                    </p:anim>
                                    <p:anim calcmode="lin" valueType="num">
                                      <p:cBhvr>
                                        <p:cTn id="5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21" grpId="0"/>
      <p:bldP spid="22" grpId="0"/>
      <p:bldP spid="23" grpId="0"/>
      <p:bldP spid="25" grpId="0"/>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淘宝-想搞设计PPT(倒卖必究)-9">
            <a:extLst>
              <a:ext uri="{FF2B5EF4-FFF2-40B4-BE49-F238E27FC236}">
                <a16:creationId xmlns:a16="http://schemas.microsoft.com/office/drawing/2014/main" id="{311A8CAD-27E5-E9CF-5C73-3F479FA8F701}"/>
              </a:ext>
            </a:extLst>
          </p:cNvPr>
          <p:cNvSpPr/>
          <p:nvPr/>
        </p:nvSpPr>
        <p:spPr>
          <a:xfrm>
            <a:off x="0" y="0"/>
            <a:ext cx="1691680" cy="68580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淘宝-想搞设计PPT(倒卖必究)-8">
            <a:extLst>
              <a:ext uri="{FF2B5EF4-FFF2-40B4-BE49-F238E27FC236}">
                <a16:creationId xmlns:a16="http://schemas.microsoft.com/office/drawing/2014/main" id="{04BC4422-055F-332E-8A7E-84BB6ED32B21}"/>
              </a:ext>
            </a:extLst>
          </p:cNvPr>
          <p:cNvCxnSpPr/>
          <p:nvPr/>
        </p:nvCxnSpPr>
        <p:spPr>
          <a:xfrm>
            <a:off x="1907704" y="1268760"/>
            <a:ext cx="8312061"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aphicFrame>
        <p:nvGraphicFramePr>
          <p:cNvPr id="7" name="淘宝-想搞设计PPT(倒卖必究)-7">
            <a:extLst>
              <a:ext uri="{FF2B5EF4-FFF2-40B4-BE49-F238E27FC236}">
                <a16:creationId xmlns:a16="http://schemas.microsoft.com/office/drawing/2014/main" id="{453353C3-FF78-5F16-4D8B-AD061ECDE333}"/>
              </a:ext>
            </a:extLst>
          </p:cNvPr>
          <p:cNvGraphicFramePr>
            <a:graphicFrameLocks noGrp="1"/>
          </p:cNvGraphicFramePr>
          <p:nvPr/>
        </p:nvGraphicFramePr>
        <p:xfrm>
          <a:off x="0" y="1268760"/>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关键技术与实践难点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研究成果与应用前景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相关建议与论文总结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淘宝-想搞设计PPT(倒卖必究)-6">
            <a:extLst>
              <a:ext uri="{FF2B5EF4-FFF2-40B4-BE49-F238E27FC236}">
                <a16:creationId xmlns:a16="http://schemas.microsoft.com/office/drawing/2014/main" id="{D47800E5-3FE8-A8D3-DBBC-DB2F9DD0832A}"/>
              </a:ext>
            </a:extLst>
          </p:cNvPr>
          <p:cNvSpPr/>
          <p:nvPr/>
        </p:nvSpPr>
        <p:spPr>
          <a:xfrm>
            <a:off x="0" y="1272662"/>
            <a:ext cx="1691680" cy="788186"/>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绪论</a:t>
            </a:r>
          </a:p>
        </p:txBody>
      </p:sp>
      <p:grpSp>
        <p:nvGrpSpPr>
          <p:cNvPr id="15" name="组合 14">
            <a:extLst>
              <a:ext uri="{FF2B5EF4-FFF2-40B4-BE49-F238E27FC236}">
                <a16:creationId xmlns:a16="http://schemas.microsoft.com/office/drawing/2014/main" id="{35EA605A-202A-FBDD-D940-2D41E57BAC74}"/>
              </a:ext>
            </a:extLst>
          </p:cNvPr>
          <p:cNvGrpSpPr/>
          <p:nvPr/>
        </p:nvGrpSpPr>
        <p:grpSpPr>
          <a:xfrm>
            <a:off x="3668" y="2079006"/>
            <a:ext cx="1691680" cy="788186"/>
            <a:chOff x="3668" y="2079006"/>
            <a:chExt cx="1691680" cy="788186"/>
          </a:xfrm>
        </p:grpSpPr>
        <p:sp>
          <p:nvSpPr>
            <p:cNvPr id="4" name="淘宝-想搞设计PPT(倒卖必究)-4">
              <a:extLst>
                <a:ext uri="{FF2B5EF4-FFF2-40B4-BE49-F238E27FC236}">
                  <a16:creationId xmlns:a16="http://schemas.microsoft.com/office/drawing/2014/main" id="{C262F769-3175-EE98-B49B-731B44F07773}"/>
                </a:ext>
              </a:extLst>
            </p:cNvPr>
            <p:cNvSpPr/>
            <p:nvPr userDrawn="1"/>
          </p:nvSpPr>
          <p:spPr>
            <a:xfrm>
              <a:off x="3668" y="2079006"/>
              <a:ext cx="1691680" cy="7881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15548D"/>
                  </a:solidFill>
                  <a:latin typeface="微软雅黑" panose="020B0503020204020204" pitchFamily="34" charset="-122"/>
                  <a:ea typeface="微软雅黑" panose="020B0503020204020204" pitchFamily="34" charset="-122"/>
                </a:rPr>
                <a:t>研究方法与思路</a:t>
              </a:r>
            </a:p>
          </p:txBody>
        </p:sp>
        <p:sp>
          <p:nvSpPr>
            <p:cNvPr id="5" name="淘宝-想搞设计PPT(倒卖必究)-5">
              <a:extLst>
                <a:ext uri="{FF2B5EF4-FFF2-40B4-BE49-F238E27FC236}">
                  <a16:creationId xmlns:a16="http://schemas.microsoft.com/office/drawing/2014/main" id="{4F86FDD8-DD79-DBDD-E3DE-0E377E3F1406}"/>
                </a:ext>
              </a:extLst>
            </p:cNvPr>
            <p:cNvSpPr/>
            <p:nvPr userDrawn="1"/>
          </p:nvSpPr>
          <p:spPr>
            <a:xfrm rot="16200000">
              <a:off x="1551332" y="2401092"/>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47A8D"/>
                </a:solidFill>
              </a:endParaRPr>
            </a:p>
          </p:txBody>
        </p:sp>
      </p:grpSp>
      <p:sp>
        <p:nvSpPr>
          <p:cNvPr id="24" name="淘宝-想搞设计PPT(倒卖必究)-24"/>
          <p:cNvSpPr txBox="1"/>
          <p:nvPr/>
        </p:nvSpPr>
        <p:spPr>
          <a:xfrm>
            <a:off x="2355436" y="637003"/>
            <a:ext cx="3647469" cy="492443"/>
          </a:xfrm>
          <a:prstGeom prst="rect">
            <a:avLst/>
          </a:prstGeom>
          <a:noFill/>
          <a:ln>
            <a:noFill/>
          </a:ln>
        </p:spPr>
        <p:txBody>
          <a:bodyPr vert="horz" wrap="square" lIns="0" tIns="0" rIns="0" bIns="0" numCol="1" anchor="t" anchorCtr="0" compatLnSpc="1">
            <a:spAutoFit/>
          </a:bodyPr>
          <a:lstStyle>
            <a:defPPr>
              <a:defRPr lang="zh-CN"/>
            </a:defPPr>
            <a:lvl1pPr marR="0" lvl="0" indent="0">
              <a:lnSpc>
                <a:spcPct val="100000"/>
              </a:lnSpc>
              <a:buClrTx/>
              <a:buSzTx/>
              <a:buFontTx/>
              <a:buNone/>
              <a:defRPr kumimoji="0" sz="3200" b="1" i="0" u="none" strike="noStrike" cap="none" normalizeH="0" baseline="0">
                <a:ln>
                  <a:noFill/>
                </a:ln>
                <a:solidFill>
                  <a:srgbClr val="447A8D"/>
                </a:solidFill>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solidFill>
                  <a:srgbClr val="15548D"/>
                </a:solidFill>
              </a:rPr>
              <a:t>理论框架</a:t>
            </a:r>
          </a:p>
        </p:txBody>
      </p:sp>
      <p:grpSp>
        <p:nvGrpSpPr>
          <p:cNvPr id="14" name="组合 13">
            <a:extLst>
              <a:ext uri="{FF2B5EF4-FFF2-40B4-BE49-F238E27FC236}">
                <a16:creationId xmlns:a16="http://schemas.microsoft.com/office/drawing/2014/main" id="{FDAC16CE-D79C-FE67-8ED9-4A0E377530B3}"/>
              </a:ext>
            </a:extLst>
          </p:cNvPr>
          <p:cNvGrpSpPr/>
          <p:nvPr/>
        </p:nvGrpSpPr>
        <p:grpSpPr>
          <a:xfrm>
            <a:off x="6412469" y="2039820"/>
            <a:ext cx="958043" cy="957995"/>
            <a:chOff x="6412469" y="2039820"/>
            <a:chExt cx="958043" cy="957995"/>
          </a:xfrm>
        </p:grpSpPr>
        <p:sp>
          <p:nvSpPr>
            <p:cNvPr id="31" name="淘宝-想搞设计PPT(倒卖必究)-31"/>
            <p:cNvSpPr/>
            <p:nvPr>
              <p:custDataLst>
                <p:tags r:id="rId21"/>
              </p:custDataLst>
            </p:nvPr>
          </p:nvSpPr>
          <p:spPr>
            <a:xfrm>
              <a:off x="6412469" y="2039820"/>
              <a:ext cx="958043" cy="957995"/>
            </a:xfrm>
            <a:prstGeom prst="ellipse">
              <a:avLst/>
            </a:prstGeom>
            <a:solidFill>
              <a:srgbClr val="15548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85000"/>
                    <a:lumOff val="15000"/>
                  </a:schemeClr>
                </a:solidFill>
                <a:latin typeface="Lao UI" panose="020B0502040204020203" pitchFamily="34" charset="0"/>
                <a:cs typeface="Lao UI" panose="020B0502040204020203" pitchFamily="34" charset="0"/>
              </a:endParaRPr>
            </a:p>
          </p:txBody>
        </p:sp>
        <p:sp>
          <p:nvSpPr>
            <p:cNvPr id="32" name="淘宝-想搞设计PPT(倒卖必究)-32"/>
            <p:cNvSpPr>
              <a:spLocks noEditPoints="1"/>
            </p:cNvSpPr>
            <p:nvPr>
              <p:custDataLst>
                <p:tags r:id="rId22"/>
              </p:custDataLst>
            </p:nvPr>
          </p:nvSpPr>
          <p:spPr bwMode="auto">
            <a:xfrm>
              <a:off x="6593276" y="2281709"/>
              <a:ext cx="585916" cy="486117"/>
            </a:xfrm>
            <a:custGeom>
              <a:avLst/>
              <a:gdLst/>
              <a:ahLst/>
              <a:cxnLst>
                <a:cxn ang="0">
                  <a:pos x="312" y="110"/>
                </a:cxn>
                <a:cxn ang="0">
                  <a:pos x="323" y="138"/>
                </a:cxn>
                <a:cxn ang="0">
                  <a:pos x="350" y="127"/>
                </a:cxn>
                <a:cxn ang="0">
                  <a:pos x="339" y="100"/>
                </a:cxn>
                <a:cxn ang="0">
                  <a:pos x="25" y="100"/>
                </a:cxn>
                <a:cxn ang="0">
                  <a:pos x="15" y="127"/>
                </a:cxn>
                <a:cxn ang="0">
                  <a:pos x="42" y="138"/>
                </a:cxn>
                <a:cxn ang="0">
                  <a:pos x="53" y="110"/>
                </a:cxn>
                <a:cxn ang="0">
                  <a:pos x="270" y="60"/>
                </a:cxn>
                <a:cxn ang="0">
                  <a:pos x="248" y="69"/>
                </a:cxn>
                <a:cxn ang="0">
                  <a:pos x="239" y="91"/>
                </a:cxn>
                <a:cxn ang="0">
                  <a:pos x="252" y="116"/>
                </a:cxn>
                <a:cxn ang="0">
                  <a:pos x="276" y="121"/>
                </a:cxn>
                <a:cxn ang="0">
                  <a:pos x="297" y="103"/>
                </a:cxn>
                <a:cxn ang="0">
                  <a:pos x="297" y="80"/>
                </a:cxn>
                <a:cxn ang="0">
                  <a:pos x="276" y="62"/>
                </a:cxn>
                <a:cxn ang="0">
                  <a:pos x="330" y="183"/>
                </a:cxn>
                <a:cxn ang="0">
                  <a:pos x="321" y="152"/>
                </a:cxn>
                <a:cxn ang="0">
                  <a:pos x="350" y="158"/>
                </a:cxn>
                <a:cxn ang="0">
                  <a:pos x="364" y="185"/>
                </a:cxn>
                <a:cxn ang="0">
                  <a:pos x="83" y="63"/>
                </a:cxn>
                <a:cxn ang="0">
                  <a:pos x="65" y="85"/>
                </a:cxn>
                <a:cxn ang="0">
                  <a:pos x="71" y="109"/>
                </a:cxn>
                <a:cxn ang="0">
                  <a:pos x="96" y="121"/>
                </a:cxn>
                <a:cxn ang="0">
                  <a:pos x="118" y="112"/>
                </a:cxn>
                <a:cxn ang="0">
                  <a:pos x="127" y="91"/>
                </a:cxn>
                <a:cxn ang="0">
                  <a:pos x="112" y="65"/>
                </a:cxn>
                <a:cxn ang="0">
                  <a:pos x="35" y="150"/>
                </a:cxn>
                <a:cxn ang="0">
                  <a:pos x="36" y="176"/>
                </a:cxn>
                <a:cxn ang="0">
                  <a:pos x="0" y="185"/>
                </a:cxn>
                <a:cxn ang="0">
                  <a:pos x="15" y="158"/>
                </a:cxn>
                <a:cxn ang="0">
                  <a:pos x="183" y="0"/>
                </a:cxn>
                <a:cxn ang="0">
                  <a:pos x="151" y="13"/>
                </a:cxn>
                <a:cxn ang="0">
                  <a:pos x="138" y="45"/>
                </a:cxn>
                <a:cxn ang="0">
                  <a:pos x="158" y="81"/>
                </a:cxn>
                <a:cxn ang="0">
                  <a:pos x="192" y="89"/>
                </a:cxn>
                <a:cxn ang="0">
                  <a:pos x="225" y="62"/>
                </a:cxn>
                <a:cxn ang="0">
                  <a:pos x="225" y="27"/>
                </a:cxn>
                <a:cxn ang="0">
                  <a:pos x="192" y="0"/>
                </a:cxn>
                <a:cxn ang="0">
                  <a:pos x="265" y="174"/>
                </a:cxn>
                <a:cxn ang="0">
                  <a:pos x="256" y="136"/>
                </a:cxn>
                <a:cxn ang="0">
                  <a:pos x="279" y="136"/>
                </a:cxn>
                <a:cxn ang="0">
                  <a:pos x="316" y="165"/>
                </a:cxn>
                <a:cxn ang="0">
                  <a:pos x="100" y="272"/>
                </a:cxn>
                <a:cxn ang="0">
                  <a:pos x="51" y="165"/>
                </a:cxn>
                <a:cxn ang="0">
                  <a:pos x="85" y="136"/>
                </a:cxn>
                <a:cxn ang="0">
                  <a:pos x="109" y="136"/>
                </a:cxn>
                <a:cxn ang="0">
                  <a:pos x="100" y="174"/>
                </a:cxn>
                <a:cxn ang="0">
                  <a:pos x="252" y="159"/>
                </a:cxn>
                <a:cxn ang="0">
                  <a:pos x="210" y="109"/>
                </a:cxn>
                <a:cxn ang="0">
                  <a:pos x="154" y="109"/>
                </a:cxn>
                <a:cxn ang="0">
                  <a:pos x="112" y="159"/>
                </a:cxn>
              </a:cxnLst>
              <a:rect l="0" t="0"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rgbClr val="FFFFFF"/>
            </a:solidFill>
            <a:ln w="9525">
              <a:noFill/>
              <a:round/>
            </a:ln>
          </p:spPr>
          <p:txBody>
            <a:bodyPr vert="horz" wrap="square" lIns="91440" tIns="45720" rIns="91440" bIns="45720" numCol="1" anchor="t" anchorCtr="0" compatLnSpc="1"/>
            <a:lstStyle/>
            <a:p>
              <a:endParaRPr lang="en-US" sz="2400">
                <a:solidFill>
                  <a:schemeClr val="tx1">
                    <a:lumMod val="85000"/>
                    <a:lumOff val="15000"/>
                  </a:schemeClr>
                </a:solidFill>
                <a:latin typeface="Lao UI" panose="020B0502040204020203" pitchFamily="34" charset="0"/>
                <a:cs typeface="Lao UI" panose="020B0502040204020203" pitchFamily="34" charset="0"/>
              </a:endParaRPr>
            </a:p>
          </p:txBody>
        </p:sp>
      </p:grpSp>
      <p:grpSp>
        <p:nvGrpSpPr>
          <p:cNvPr id="13" name="组合 12">
            <a:extLst>
              <a:ext uri="{FF2B5EF4-FFF2-40B4-BE49-F238E27FC236}">
                <a16:creationId xmlns:a16="http://schemas.microsoft.com/office/drawing/2014/main" id="{2228F62F-E9FB-AFE4-401E-08F33015CFB4}"/>
              </a:ext>
            </a:extLst>
          </p:cNvPr>
          <p:cNvGrpSpPr/>
          <p:nvPr/>
        </p:nvGrpSpPr>
        <p:grpSpPr>
          <a:xfrm>
            <a:off x="3300673" y="2039820"/>
            <a:ext cx="958043" cy="957995"/>
            <a:chOff x="3300673" y="2039820"/>
            <a:chExt cx="958043" cy="957995"/>
          </a:xfrm>
        </p:grpSpPr>
        <p:sp>
          <p:nvSpPr>
            <p:cNvPr id="34" name="淘宝-想搞设计PPT(倒卖必究)-34"/>
            <p:cNvSpPr/>
            <p:nvPr>
              <p:custDataLst>
                <p:tags r:id="rId19"/>
              </p:custDataLst>
            </p:nvPr>
          </p:nvSpPr>
          <p:spPr>
            <a:xfrm>
              <a:off x="3300673" y="2039820"/>
              <a:ext cx="958043" cy="957995"/>
            </a:xfrm>
            <a:prstGeom prst="ellipse">
              <a:avLst/>
            </a:prstGeom>
            <a:solidFill>
              <a:srgbClr val="15548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85000"/>
                    <a:lumOff val="15000"/>
                  </a:schemeClr>
                </a:solidFill>
                <a:latin typeface="Lao UI" panose="020B0502040204020203" pitchFamily="34" charset="0"/>
                <a:cs typeface="Lao UI" panose="020B0502040204020203" pitchFamily="34" charset="0"/>
              </a:endParaRPr>
            </a:p>
          </p:txBody>
        </p:sp>
        <p:sp>
          <p:nvSpPr>
            <p:cNvPr id="35" name="淘宝-想搞设计PPT(倒卖必究)-35"/>
            <p:cNvSpPr/>
            <p:nvPr>
              <p:custDataLst>
                <p:tags r:id="rId20"/>
              </p:custDataLst>
            </p:nvPr>
          </p:nvSpPr>
          <p:spPr bwMode="auto">
            <a:xfrm>
              <a:off x="3515829" y="2254976"/>
              <a:ext cx="457144" cy="515091"/>
            </a:xfrm>
            <a:custGeom>
              <a:avLst/>
              <a:gdLst/>
              <a:ahLst/>
              <a:cxnLst>
                <a:cxn ang="0">
                  <a:pos x="230" y="212"/>
                </a:cxn>
                <a:cxn ang="0">
                  <a:pos x="212" y="216"/>
                </a:cxn>
                <a:cxn ang="0">
                  <a:pos x="197" y="223"/>
                </a:cxn>
                <a:cxn ang="0">
                  <a:pos x="105" y="169"/>
                </a:cxn>
                <a:cxn ang="0">
                  <a:pos x="105" y="160"/>
                </a:cxn>
                <a:cxn ang="0">
                  <a:pos x="197" y="96"/>
                </a:cxn>
                <a:cxn ang="0">
                  <a:pos x="204" y="100"/>
                </a:cxn>
                <a:cxn ang="0">
                  <a:pos x="221" y="105"/>
                </a:cxn>
                <a:cxn ang="0">
                  <a:pos x="230" y="107"/>
                </a:cxn>
                <a:cxn ang="0">
                  <a:pos x="250" y="102"/>
                </a:cxn>
                <a:cxn ang="0">
                  <a:pos x="266" y="91"/>
                </a:cxn>
                <a:cxn ang="0">
                  <a:pos x="277" y="75"/>
                </a:cxn>
                <a:cxn ang="0">
                  <a:pos x="282" y="53"/>
                </a:cxn>
                <a:cxn ang="0">
                  <a:pos x="281" y="44"/>
                </a:cxn>
                <a:cxn ang="0">
                  <a:pos x="273" y="24"/>
                </a:cxn>
                <a:cxn ang="0">
                  <a:pos x="259" y="9"/>
                </a:cxn>
                <a:cxn ang="0">
                  <a:pos x="239" y="2"/>
                </a:cxn>
                <a:cxn ang="0">
                  <a:pos x="230" y="0"/>
                </a:cxn>
                <a:cxn ang="0">
                  <a:pos x="208" y="4"/>
                </a:cxn>
                <a:cxn ang="0">
                  <a:pos x="192" y="17"/>
                </a:cxn>
                <a:cxn ang="0">
                  <a:pos x="181" y="33"/>
                </a:cxn>
                <a:cxn ang="0">
                  <a:pos x="175" y="53"/>
                </a:cxn>
                <a:cxn ang="0">
                  <a:pos x="177" y="62"/>
                </a:cxn>
                <a:cxn ang="0">
                  <a:pos x="85" y="118"/>
                </a:cxn>
                <a:cxn ang="0">
                  <a:pos x="68" y="109"/>
                </a:cxn>
                <a:cxn ang="0">
                  <a:pos x="52" y="107"/>
                </a:cxn>
                <a:cxn ang="0">
                  <a:pos x="41" y="107"/>
                </a:cxn>
                <a:cxn ang="0">
                  <a:pos x="23" y="116"/>
                </a:cxn>
                <a:cxn ang="0">
                  <a:pos x="9" y="131"/>
                </a:cxn>
                <a:cxn ang="0">
                  <a:pos x="0" y="149"/>
                </a:cxn>
                <a:cxn ang="0">
                  <a:pos x="0" y="160"/>
                </a:cxn>
                <a:cxn ang="0">
                  <a:pos x="3" y="180"/>
                </a:cxn>
                <a:cxn ang="0">
                  <a:pos x="14" y="198"/>
                </a:cxn>
                <a:cxn ang="0">
                  <a:pos x="30" y="209"/>
                </a:cxn>
                <a:cxn ang="0">
                  <a:pos x="52" y="212"/>
                </a:cxn>
                <a:cxn ang="0">
                  <a:pos x="61" y="212"/>
                </a:cxn>
                <a:cxn ang="0">
                  <a:pos x="78" y="207"/>
                </a:cxn>
                <a:cxn ang="0">
                  <a:pos x="177" y="258"/>
                </a:cxn>
                <a:cxn ang="0">
                  <a:pos x="175" y="267"/>
                </a:cxn>
                <a:cxn ang="0">
                  <a:pos x="177" y="278"/>
                </a:cxn>
                <a:cxn ang="0">
                  <a:pos x="184" y="296"/>
                </a:cxn>
                <a:cxn ang="0">
                  <a:pos x="199" y="310"/>
                </a:cxn>
                <a:cxn ang="0">
                  <a:pos x="219" y="318"/>
                </a:cxn>
                <a:cxn ang="0">
                  <a:pos x="230" y="319"/>
                </a:cxn>
                <a:cxn ang="0">
                  <a:pos x="250" y="316"/>
                </a:cxn>
                <a:cxn ang="0">
                  <a:pos x="266" y="303"/>
                </a:cxn>
                <a:cxn ang="0">
                  <a:pos x="277" y="287"/>
                </a:cxn>
                <a:cxn ang="0">
                  <a:pos x="282" y="267"/>
                </a:cxn>
                <a:cxn ang="0">
                  <a:pos x="281" y="256"/>
                </a:cxn>
                <a:cxn ang="0">
                  <a:pos x="273" y="236"/>
                </a:cxn>
                <a:cxn ang="0">
                  <a:pos x="259" y="221"/>
                </a:cxn>
                <a:cxn ang="0">
                  <a:pos x="239" y="214"/>
                </a:cxn>
                <a:cxn ang="0">
                  <a:pos x="230" y="212"/>
                </a:cxn>
              </a:cxnLst>
              <a:rect l="0" t="0" r="r" b="b"/>
              <a:pathLst>
                <a:path w="282" h="319">
                  <a:moveTo>
                    <a:pt x="230" y="212"/>
                  </a:moveTo>
                  <a:lnTo>
                    <a:pt x="230" y="212"/>
                  </a:lnTo>
                  <a:lnTo>
                    <a:pt x="221" y="214"/>
                  </a:lnTo>
                  <a:lnTo>
                    <a:pt x="212" y="216"/>
                  </a:lnTo>
                  <a:lnTo>
                    <a:pt x="204" y="220"/>
                  </a:lnTo>
                  <a:lnTo>
                    <a:pt x="197" y="223"/>
                  </a:lnTo>
                  <a:lnTo>
                    <a:pt x="105" y="169"/>
                  </a:lnTo>
                  <a:lnTo>
                    <a:pt x="105" y="169"/>
                  </a:lnTo>
                  <a:lnTo>
                    <a:pt x="105" y="160"/>
                  </a:lnTo>
                  <a:lnTo>
                    <a:pt x="105" y="160"/>
                  </a:lnTo>
                  <a:lnTo>
                    <a:pt x="105" y="151"/>
                  </a:lnTo>
                  <a:lnTo>
                    <a:pt x="197" y="96"/>
                  </a:lnTo>
                  <a:lnTo>
                    <a:pt x="197" y="96"/>
                  </a:lnTo>
                  <a:lnTo>
                    <a:pt x="204" y="100"/>
                  </a:lnTo>
                  <a:lnTo>
                    <a:pt x="212" y="104"/>
                  </a:lnTo>
                  <a:lnTo>
                    <a:pt x="221" y="105"/>
                  </a:lnTo>
                  <a:lnTo>
                    <a:pt x="230" y="107"/>
                  </a:lnTo>
                  <a:lnTo>
                    <a:pt x="230" y="107"/>
                  </a:lnTo>
                  <a:lnTo>
                    <a:pt x="239" y="105"/>
                  </a:lnTo>
                  <a:lnTo>
                    <a:pt x="250" y="102"/>
                  </a:lnTo>
                  <a:lnTo>
                    <a:pt x="259" y="98"/>
                  </a:lnTo>
                  <a:lnTo>
                    <a:pt x="266" y="91"/>
                  </a:lnTo>
                  <a:lnTo>
                    <a:pt x="273" y="84"/>
                  </a:lnTo>
                  <a:lnTo>
                    <a:pt x="277" y="75"/>
                  </a:lnTo>
                  <a:lnTo>
                    <a:pt x="281" y="64"/>
                  </a:lnTo>
                  <a:lnTo>
                    <a:pt x="282" y="53"/>
                  </a:lnTo>
                  <a:lnTo>
                    <a:pt x="282" y="53"/>
                  </a:lnTo>
                  <a:lnTo>
                    <a:pt x="281" y="44"/>
                  </a:lnTo>
                  <a:lnTo>
                    <a:pt x="277" y="33"/>
                  </a:lnTo>
                  <a:lnTo>
                    <a:pt x="273" y="24"/>
                  </a:lnTo>
                  <a:lnTo>
                    <a:pt x="266" y="17"/>
                  </a:lnTo>
                  <a:lnTo>
                    <a:pt x="259" y="9"/>
                  </a:lnTo>
                  <a:lnTo>
                    <a:pt x="250" y="4"/>
                  </a:lnTo>
                  <a:lnTo>
                    <a:pt x="239" y="2"/>
                  </a:lnTo>
                  <a:lnTo>
                    <a:pt x="230" y="0"/>
                  </a:lnTo>
                  <a:lnTo>
                    <a:pt x="230" y="0"/>
                  </a:lnTo>
                  <a:lnTo>
                    <a:pt x="219" y="2"/>
                  </a:lnTo>
                  <a:lnTo>
                    <a:pt x="208" y="4"/>
                  </a:lnTo>
                  <a:lnTo>
                    <a:pt x="199" y="9"/>
                  </a:lnTo>
                  <a:lnTo>
                    <a:pt x="192" y="17"/>
                  </a:lnTo>
                  <a:lnTo>
                    <a:pt x="184" y="24"/>
                  </a:lnTo>
                  <a:lnTo>
                    <a:pt x="181" y="33"/>
                  </a:lnTo>
                  <a:lnTo>
                    <a:pt x="177" y="44"/>
                  </a:lnTo>
                  <a:lnTo>
                    <a:pt x="175" y="53"/>
                  </a:lnTo>
                  <a:lnTo>
                    <a:pt x="175" y="53"/>
                  </a:lnTo>
                  <a:lnTo>
                    <a:pt x="177" y="62"/>
                  </a:lnTo>
                  <a:lnTo>
                    <a:pt x="85" y="118"/>
                  </a:lnTo>
                  <a:lnTo>
                    <a:pt x="85" y="118"/>
                  </a:lnTo>
                  <a:lnTo>
                    <a:pt x="78" y="113"/>
                  </a:lnTo>
                  <a:lnTo>
                    <a:pt x="68" y="109"/>
                  </a:lnTo>
                  <a:lnTo>
                    <a:pt x="61" y="107"/>
                  </a:lnTo>
                  <a:lnTo>
                    <a:pt x="52" y="107"/>
                  </a:lnTo>
                  <a:lnTo>
                    <a:pt x="52" y="107"/>
                  </a:lnTo>
                  <a:lnTo>
                    <a:pt x="41" y="107"/>
                  </a:lnTo>
                  <a:lnTo>
                    <a:pt x="30" y="111"/>
                  </a:lnTo>
                  <a:lnTo>
                    <a:pt x="23" y="116"/>
                  </a:lnTo>
                  <a:lnTo>
                    <a:pt x="14" y="122"/>
                  </a:lnTo>
                  <a:lnTo>
                    <a:pt x="9" y="131"/>
                  </a:lnTo>
                  <a:lnTo>
                    <a:pt x="3" y="140"/>
                  </a:lnTo>
                  <a:lnTo>
                    <a:pt x="0" y="149"/>
                  </a:lnTo>
                  <a:lnTo>
                    <a:pt x="0" y="160"/>
                  </a:lnTo>
                  <a:lnTo>
                    <a:pt x="0" y="160"/>
                  </a:lnTo>
                  <a:lnTo>
                    <a:pt x="0" y="171"/>
                  </a:lnTo>
                  <a:lnTo>
                    <a:pt x="3" y="180"/>
                  </a:lnTo>
                  <a:lnTo>
                    <a:pt x="9" y="189"/>
                  </a:lnTo>
                  <a:lnTo>
                    <a:pt x="14" y="198"/>
                  </a:lnTo>
                  <a:lnTo>
                    <a:pt x="23" y="203"/>
                  </a:lnTo>
                  <a:lnTo>
                    <a:pt x="30" y="209"/>
                  </a:lnTo>
                  <a:lnTo>
                    <a:pt x="41" y="212"/>
                  </a:lnTo>
                  <a:lnTo>
                    <a:pt x="52" y="212"/>
                  </a:lnTo>
                  <a:lnTo>
                    <a:pt x="52" y="212"/>
                  </a:lnTo>
                  <a:lnTo>
                    <a:pt x="61" y="212"/>
                  </a:lnTo>
                  <a:lnTo>
                    <a:pt x="68" y="211"/>
                  </a:lnTo>
                  <a:lnTo>
                    <a:pt x="78" y="207"/>
                  </a:lnTo>
                  <a:lnTo>
                    <a:pt x="85" y="202"/>
                  </a:lnTo>
                  <a:lnTo>
                    <a:pt x="177" y="258"/>
                  </a:lnTo>
                  <a:lnTo>
                    <a:pt x="177" y="258"/>
                  </a:lnTo>
                  <a:lnTo>
                    <a:pt x="175" y="267"/>
                  </a:lnTo>
                  <a:lnTo>
                    <a:pt x="175" y="267"/>
                  </a:lnTo>
                  <a:lnTo>
                    <a:pt x="177" y="278"/>
                  </a:lnTo>
                  <a:lnTo>
                    <a:pt x="181" y="287"/>
                  </a:lnTo>
                  <a:lnTo>
                    <a:pt x="184" y="296"/>
                  </a:lnTo>
                  <a:lnTo>
                    <a:pt x="192" y="303"/>
                  </a:lnTo>
                  <a:lnTo>
                    <a:pt x="199" y="310"/>
                  </a:lnTo>
                  <a:lnTo>
                    <a:pt x="208" y="316"/>
                  </a:lnTo>
                  <a:lnTo>
                    <a:pt x="219" y="318"/>
                  </a:lnTo>
                  <a:lnTo>
                    <a:pt x="230" y="319"/>
                  </a:lnTo>
                  <a:lnTo>
                    <a:pt x="230" y="319"/>
                  </a:lnTo>
                  <a:lnTo>
                    <a:pt x="239" y="318"/>
                  </a:lnTo>
                  <a:lnTo>
                    <a:pt x="250" y="316"/>
                  </a:lnTo>
                  <a:lnTo>
                    <a:pt x="259" y="310"/>
                  </a:lnTo>
                  <a:lnTo>
                    <a:pt x="266" y="303"/>
                  </a:lnTo>
                  <a:lnTo>
                    <a:pt x="273" y="296"/>
                  </a:lnTo>
                  <a:lnTo>
                    <a:pt x="277" y="287"/>
                  </a:lnTo>
                  <a:lnTo>
                    <a:pt x="281" y="278"/>
                  </a:lnTo>
                  <a:lnTo>
                    <a:pt x="282" y="267"/>
                  </a:lnTo>
                  <a:lnTo>
                    <a:pt x="282" y="267"/>
                  </a:lnTo>
                  <a:lnTo>
                    <a:pt x="281" y="256"/>
                  </a:lnTo>
                  <a:lnTo>
                    <a:pt x="277" y="245"/>
                  </a:lnTo>
                  <a:lnTo>
                    <a:pt x="273" y="236"/>
                  </a:lnTo>
                  <a:lnTo>
                    <a:pt x="266" y="229"/>
                  </a:lnTo>
                  <a:lnTo>
                    <a:pt x="259" y="221"/>
                  </a:lnTo>
                  <a:lnTo>
                    <a:pt x="250" y="218"/>
                  </a:lnTo>
                  <a:lnTo>
                    <a:pt x="239" y="214"/>
                  </a:lnTo>
                  <a:lnTo>
                    <a:pt x="230" y="212"/>
                  </a:lnTo>
                  <a:lnTo>
                    <a:pt x="230" y="212"/>
                  </a:lnTo>
                  <a:close/>
                </a:path>
              </a:pathLst>
            </a:custGeom>
            <a:solidFill>
              <a:srgbClr val="FFFFFF"/>
            </a:solidFill>
            <a:ln w="9525">
              <a:noFill/>
              <a:round/>
            </a:ln>
          </p:spPr>
          <p:txBody>
            <a:bodyPr vert="horz" wrap="square" lIns="91440" tIns="45720" rIns="91440" bIns="45720" numCol="1" anchor="t" anchorCtr="0" compatLnSpc="1"/>
            <a:lstStyle/>
            <a:p>
              <a:endParaRPr lang="en-US" sz="2400">
                <a:ln>
                  <a:solidFill>
                    <a:schemeClr val="accent1"/>
                  </a:solidFill>
                </a:ln>
                <a:solidFill>
                  <a:schemeClr val="tx1">
                    <a:lumMod val="85000"/>
                    <a:lumOff val="15000"/>
                  </a:schemeClr>
                </a:solidFill>
                <a:latin typeface="Lao UI" panose="020B0502040204020203" pitchFamily="34" charset="0"/>
                <a:cs typeface="Lao UI" panose="020B0502040204020203" pitchFamily="34" charset="0"/>
              </a:endParaRPr>
            </a:p>
          </p:txBody>
        </p:sp>
      </p:grpSp>
      <p:grpSp>
        <p:nvGrpSpPr>
          <p:cNvPr id="12" name="组合 11">
            <a:extLst>
              <a:ext uri="{FF2B5EF4-FFF2-40B4-BE49-F238E27FC236}">
                <a16:creationId xmlns:a16="http://schemas.microsoft.com/office/drawing/2014/main" id="{51CB65EE-8F88-47BB-7917-9A6454FCB21C}"/>
              </a:ext>
            </a:extLst>
          </p:cNvPr>
          <p:cNvGrpSpPr/>
          <p:nvPr/>
        </p:nvGrpSpPr>
        <p:grpSpPr>
          <a:xfrm>
            <a:off x="8000331" y="4559612"/>
            <a:ext cx="958043" cy="957995"/>
            <a:chOff x="8000331" y="4559612"/>
            <a:chExt cx="958043" cy="957995"/>
          </a:xfrm>
        </p:grpSpPr>
        <p:sp>
          <p:nvSpPr>
            <p:cNvPr id="37" name="淘宝-想搞设计PPT(倒卖必究)-37"/>
            <p:cNvSpPr/>
            <p:nvPr>
              <p:custDataLst>
                <p:tags r:id="rId17"/>
              </p:custDataLst>
            </p:nvPr>
          </p:nvSpPr>
          <p:spPr>
            <a:xfrm>
              <a:off x="8000331" y="4559612"/>
              <a:ext cx="958043" cy="957995"/>
            </a:xfrm>
            <a:prstGeom prst="ellipse">
              <a:avLst/>
            </a:prstGeom>
            <a:solidFill>
              <a:srgbClr val="15548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85000"/>
                    <a:lumOff val="15000"/>
                  </a:schemeClr>
                </a:solidFill>
                <a:latin typeface="Lao UI" panose="020B0502040204020203" pitchFamily="34" charset="0"/>
                <a:cs typeface="Lao UI" panose="020B0502040204020203" pitchFamily="34" charset="0"/>
              </a:endParaRPr>
            </a:p>
          </p:txBody>
        </p:sp>
        <p:sp>
          <p:nvSpPr>
            <p:cNvPr id="38" name="淘宝-想搞设计PPT(倒卖必究)-38"/>
            <p:cNvSpPr>
              <a:spLocks noEditPoints="1"/>
            </p:cNvSpPr>
            <p:nvPr>
              <p:custDataLst>
                <p:tags r:id="rId18"/>
              </p:custDataLst>
            </p:nvPr>
          </p:nvSpPr>
          <p:spPr bwMode="auto">
            <a:xfrm>
              <a:off x="8215487" y="4774768"/>
              <a:ext cx="550503" cy="473239"/>
            </a:xfrm>
            <a:custGeom>
              <a:avLst/>
              <a:gdLst/>
              <a:ahLst/>
              <a:cxnLst>
                <a:cxn ang="0">
                  <a:pos x="337" y="165"/>
                </a:cxn>
                <a:cxn ang="0">
                  <a:pos x="170" y="0"/>
                </a:cxn>
                <a:cxn ang="0">
                  <a:pos x="5" y="165"/>
                </a:cxn>
                <a:cxn ang="0">
                  <a:pos x="5" y="165"/>
                </a:cxn>
                <a:cxn ang="0">
                  <a:pos x="0" y="172"/>
                </a:cxn>
                <a:cxn ang="0">
                  <a:pos x="0" y="181"/>
                </a:cxn>
                <a:cxn ang="0">
                  <a:pos x="0" y="189"/>
                </a:cxn>
                <a:cxn ang="0">
                  <a:pos x="5" y="196"/>
                </a:cxn>
                <a:cxn ang="0">
                  <a:pos x="5" y="196"/>
                </a:cxn>
                <a:cxn ang="0">
                  <a:pos x="13" y="201"/>
                </a:cxn>
                <a:cxn ang="0">
                  <a:pos x="20" y="201"/>
                </a:cxn>
                <a:cxn ang="0">
                  <a:pos x="29" y="201"/>
                </a:cxn>
                <a:cxn ang="0">
                  <a:pos x="36" y="196"/>
                </a:cxn>
                <a:cxn ang="0">
                  <a:pos x="42" y="189"/>
                </a:cxn>
                <a:cxn ang="0">
                  <a:pos x="42" y="294"/>
                </a:cxn>
                <a:cxn ang="0">
                  <a:pos x="301" y="294"/>
                </a:cxn>
                <a:cxn ang="0">
                  <a:pos x="301" y="189"/>
                </a:cxn>
                <a:cxn ang="0">
                  <a:pos x="306" y="196"/>
                </a:cxn>
                <a:cxn ang="0">
                  <a:pos x="306" y="196"/>
                </a:cxn>
                <a:cxn ang="0">
                  <a:pos x="314" y="201"/>
                </a:cxn>
                <a:cxn ang="0">
                  <a:pos x="321" y="201"/>
                </a:cxn>
                <a:cxn ang="0">
                  <a:pos x="321" y="201"/>
                </a:cxn>
                <a:cxn ang="0">
                  <a:pos x="330" y="201"/>
                </a:cxn>
                <a:cxn ang="0">
                  <a:pos x="337" y="196"/>
                </a:cxn>
                <a:cxn ang="0">
                  <a:pos x="337" y="196"/>
                </a:cxn>
                <a:cxn ang="0">
                  <a:pos x="341" y="189"/>
                </a:cxn>
                <a:cxn ang="0">
                  <a:pos x="343" y="181"/>
                </a:cxn>
                <a:cxn ang="0">
                  <a:pos x="341" y="172"/>
                </a:cxn>
                <a:cxn ang="0">
                  <a:pos x="337" y="165"/>
                </a:cxn>
                <a:cxn ang="0">
                  <a:pos x="337" y="165"/>
                </a:cxn>
                <a:cxn ang="0">
                  <a:pos x="279" y="272"/>
                </a:cxn>
                <a:cxn ang="0">
                  <a:pos x="214" y="272"/>
                </a:cxn>
                <a:cxn ang="0">
                  <a:pos x="214" y="187"/>
                </a:cxn>
                <a:cxn ang="0">
                  <a:pos x="129" y="187"/>
                </a:cxn>
                <a:cxn ang="0">
                  <a:pos x="129" y="272"/>
                </a:cxn>
                <a:cxn ang="0">
                  <a:pos x="63" y="272"/>
                </a:cxn>
                <a:cxn ang="0">
                  <a:pos x="63" y="169"/>
                </a:cxn>
                <a:cxn ang="0">
                  <a:pos x="170" y="60"/>
                </a:cxn>
                <a:cxn ang="0">
                  <a:pos x="279" y="169"/>
                </a:cxn>
                <a:cxn ang="0">
                  <a:pos x="279" y="272"/>
                </a:cxn>
              </a:cxnLst>
              <a:rect l="0" t="0" r="r" b="b"/>
              <a:pathLst>
                <a:path w="343" h="294">
                  <a:moveTo>
                    <a:pt x="337" y="165"/>
                  </a:moveTo>
                  <a:lnTo>
                    <a:pt x="170" y="0"/>
                  </a:lnTo>
                  <a:lnTo>
                    <a:pt x="5" y="165"/>
                  </a:lnTo>
                  <a:lnTo>
                    <a:pt x="5" y="165"/>
                  </a:lnTo>
                  <a:lnTo>
                    <a:pt x="0" y="172"/>
                  </a:lnTo>
                  <a:lnTo>
                    <a:pt x="0" y="181"/>
                  </a:lnTo>
                  <a:lnTo>
                    <a:pt x="0" y="189"/>
                  </a:lnTo>
                  <a:lnTo>
                    <a:pt x="5" y="196"/>
                  </a:lnTo>
                  <a:lnTo>
                    <a:pt x="5" y="196"/>
                  </a:lnTo>
                  <a:lnTo>
                    <a:pt x="13" y="201"/>
                  </a:lnTo>
                  <a:lnTo>
                    <a:pt x="20" y="201"/>
                  </a:lnTo>
                  <a:lnTo>
                    <a:pt x="29" y="201"/>
                  </a:lnTo>
                  <a:lnTo>
                    <a:pt x="36" y="196"/>
                  </a:lnTo>
                  <a:lnTo>
                    <a:pt x="42" y="189"/>
                  </a:lnTo>
                  <a:lnTo>
                    <a:pt x="42" y="294"/>
                  </a:lnTo>
                  <a:lnTo>
                    <a:pt x="301" y="294"/>
                  </a:lnTo>
                  <a:lnTo>
                    <a:pt x="301" y="189"/>
                  </a:lnTo>
                  <a:lnTo>
                    <a:pt x="306" y="196"/>
                  </a:lnTo>
                  <a:lnTo>
                    <a:pt x="306" y="196"/>
                  </a:lnTo>
                  <a:lnTo>
                    <a:pt x="314" y="201"/>
                  </a:lnTo>
                  <a:lnTo>
                    <a:pt x="321" y="201"/>
                  </a:lnTo>
                  <a:lnTo>
                    <a:pt x="321" y="201"/>
                  </a:lnTo>
                  <a:lnTo>
                    <a:pt x="330" y="201"/>
                  </a:lnTo>
                  <a:lnTo>
                    <a:pt x="337" y="196"/>
                  </a:lnTo>
                  <a:lnTo>
                    <a:pt x="337" y="196"/>
                  </a:lnTo>
                  <a:lnTo>
                    <a:pt x="341" y="189"/>
                  </a:lnTo>
                  <a:lnTo>
                    <a:pt x="343" y="181"/>
                  </a:lnTo>
                  <a:lnTo>
                    <a:pt x="341" y="172"/>
                  </a:lnTo>
                  <a:lnTo>
                    <a:pt x="337" y="165"/>
                  </a:lnTo>
                  <a:lnTo>
                    <a:pt x="337" y="165"/>
                  </a:lnTo>
                  <a:close/>
                  <a:moveTo>
                    <a:pt x="279" y="272"/>
                  </a:moveTo>
                  <a:lnTo>
                    <a:pt x="214" y="272"/>
                  </a:lnTo>
                  <a:lnTo>
                    <a:pt x="214" y="187"/>
                  </a:lnTo>
                  <a:lnTo>
                    <a:pt x="129" y="187"/>
                  </a:lnTo>
                  <a:lnTo>
                    <a:pt x="129" y="272"/>
                  </a:lnTo>
                  <a:lnTo>
                    <a:pt x="63" y="272"/>
                  </a:lnTo>
                  <a:lnTo>
                    <a:pt x="63" y="169"/>
                  </a:lnTo>
                  <a:lnTo>
                    <a:pt x="170" y="60"/>
                  </a:lnTo>
                  <a:lnTo>
                    <a:pt x="279" y="169"/>
                  </a:lnTo>
                  <a:lnTo>
                    <a:pt x="279" y="272"/>
                  </a:lnTo>
                  <a:close/>
                </a:path>
              </a:pathLst>
            </a:custGeom>
            <a:solidFill>
              <a:srgbClr val="FFFFFF"/>
            </a:solidFill>
            <a:ln w="9525">
              <a:noFill/>
              <a:round/>
            </a:ln>
          </p:spPr>
          <p:txBody>
            <a:bodyPr vert="horz" wrap="square" lIns="91440" tIns="45720" rIns="91440" bIns="45720" numCol="1" anchor="t" anchorCtr="0" compatLnSpc="1"/>
            <a:lstStyle/>
            <a:p>
              <a:endParaRPr lang="en-US" sz="2400">
                <a:solidFill>
                  <a:schemeClr val="tx1">
                    <a:lumMod val="85000"/>
                    <a:lumOff val="15000"/>
                  </a:schemeClr>
                </a:solidFill>
                <a:latin typeface="Lao UI" panose="020B0502040204020203" pitchFamily="34" charset="0"/>
                <a:cs typeface="Lao UI" panose="020B0502040204020203" pitchFamily="34" charset="0"/>
              </a:endParaRPr>
            </a:p>
          </p:txBody>
        </p:sp>
      </p:grpSp>
      <p:grpSp>
        <p:nvGrpSpPr>
          <p:cNvPr id="11" name="组合 10">
            <a:extLst>
              <a:ext uri="{FF2B5EF4-FFF2-40B4-BE49-F238E27FC236}">
                <a16:creationId xmlns:a16="http://schemas.microsoft.com/office/drawing/2014/main" id="{8BF325BC-CB5B-8D70-5EC9-0ABA923BEADC}"/>
              </a:ext>
            </a:extLst>
          </p:cNvPr>
          <p:cNvGrpSpPr/>
          <p:nvPr/>
        </p:nvGrpSpPr>
        <p:grpSpPr>
          <a:xfrm>
            <a:off x="4739744" y="4559612"/>
            <a:ext cx="958043" cy="957995"/>
            <a:chOff x="4739744" y="4559612"/>
            <a:chExt cx="958043" cy="957995"/>
          </a:xfrm>
        </p:grpSpPr>
        <p:sp>
          <p:nvSpPr>
            <p:cNvPr id="40" name="淘宝-想搞设计PPT(倒卖必究)-40"/>
            <p:cNvSpPr/>
            <p:nvPr>
              <p:custDataLst>
                <p:tags r:id="rId13"/>
              </p:custDataLst>
            </p:nvPr>
          </p:nvSpPr>
          <p:spPr>
            <a:xfrm>
              <a:off x="4739744" y="4559612"/>
              <a:ext cx="958043" cy="957995"/>
            </a:xfrm>
            <a:prstGeom prst="ellipse">
              <a:avLst/>
            </a:prstGeom>
            <a:solidFill>
              <a:srgbClr val="15548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85000"/>
                    <a:lumOff val="15000"/>
                  </a:schemeClr>
                </a:solidFill>
                <a:latin typeface="Lao UI" panose="020B0502040204020203" pitchFamily="34" charset="0"/>
                <a:cs typeface="Lao UI" panose="020B0502040204020203" pitchFamily="34" charset="0"/>
              </a:endParaRPr>
            </a:p>
          </p:txBody>
        </p:sp>
        <p:grpSp>
          <p:nvGrpSpPr>
            <p:cNvPr id="41" name="Group 67"/>
            <p:cNvGrpSpPr/>
            <p:nvPr/>
          </p:nvGrpSpPr>
          <p:grpSpPr>
            <a:xfrm>
              <a:off x="4847322" y="4882346"/>
              <a:ext cx="757823" cy="267748"/>
              <a:chOff x="1441430" y="4357700"/>
              <a:chExt cx="503238" cy="177800"/>
            </a:xfrm>
            <a:solidFill>
              <a:srgbClr val="071F65"/>
            </a:solidFill>
          </p:grpSpPr>
          <p:sp>
            <p:nvSpPr>
              <p:cNvPr id="42" name="淘宝-想搞设计PPT(倒卖必究)-42"/>
              <p:cNvSpPr/>
              <p:nvPr>
                <p:custDataLst>
                  <p:tags r:id="rId14"/>
                </p:custDataLst>
              </p:nvPr>
            </p:nvSpPr>
            <p:spPr bwMode="auto">
              <a:xfrm>
                <a:off x="1441430" y="4357700"/>
                <a:ext cx="231775" cy="177800"/>
              </a:xfrm>
              <a:custGeom>
                <a:avLst/>
                <a:gdLst/>
                <a:ahLst/>
                <a:cxnLst>
                  <a:cxn ang="0">
                    <a:pos x="192" y="0"/>
                  </a:cxn>
                  <a:cxn ang="0">
                    <a:pos x="203" y="0"/>
                  </a:cxn>
                  <a:cxn ang="0">
                    <a:pos x="225" y="5"/>
                  </a:cxn>
                  <a:cxn ang="0">
                    <a:pos x="245" y="13"/>
                  </a:cxn>
                  <a:cxn ang="0">
                    <a:pos x="262" y="26"/>
                  </a:cxn>
                  <a:cxn ang="0">
                    <a:pos x="271" y="32"/>
                  </a:cxn>
                  <a:cxn ang="0">
                    <a:pos x="282" y="47"/>
                  </a:cxn>
                  <a:cxn ang="0">
                    <a:pos x="292" y="63"/>
                  </a:cxn>
                  <a:cxn ang="0">
                    <a:pos x="232" y="63"/>
                  </a:cxn>
                  <a:cxn ang="0">
                    <a:pos x="213" y="53"/>
                  </a:cxn>
                  <a:cxn ang="0">
                    <a:pos x="192" y="49"/>
                  </a:cxn>
                  <a:cxn ang="0">
                    <a:pos x="112" y="49"/>
                  </a:cxn>
                  <a:cxn ang="0">
                    <a:pos x="88" y="54"/>
                  </a:cxn>
                  <a:cxn ang="0">
                    <a:pos x="68" y="68"/>
                  </a:cxn>
                  <a:cxn ang="0">
                    <a:pos x="61" y="77"/>
                  </a:cxn>
                  <a:cxn ang="0">
                    <a:pos x="51" y="99"/>
                  </a:cxn>
                  <a:cxn ang="0">
                    <a:pos x="50" y="111"/>
                  </a:cxn>
                  <a:cxn ang="0">
                    <a:pos x="51" y="124"/>
                  </a:cxn>
                  <a:cxn ang="0">
                    <a:pos x="61" y="146"/>
                  </a:cxn>
                  <a:cxn ang="0">
                    <a:pos x="68" y="154"/>
                  </a:cxn>
                  <a:cxn ang="0">
                    <a:pos x="88" y="168"/>
                  </a:cxn>
                  <a:cxn ang="0">
                    <a:pos x="112" y="173"/>
                  </a:cxn>
                  <a:cxn ang="0">
                    <a:pos x="192" y="173"/>
                  </a:cxn>
                  <a:cxn ang="0">
                    <a:pos x="213" y="169"/>
                  </a:cxn>
                  <a:cxn ang="0">
                    <a:pos x="232" y="158"/>
                  </a:cxn>
                  <a:cxn ang="0">
                    <a:pos x="292" y="158"/>
                  </a:cxn>
                  <a:cxn ang="0">
                    <a:pos x="282" y="175"/>
                  </a:cxn>
                  <a:cxn ang="0">
                    <a:pos x="271" y="189"/>
                  </a:cxn>
                  <a:cxn ang="0">
                    <a:pos x="262" y="196"/>
                  </a:cxn>
                  <a:cxn ang="0">
                    <a:pos x="245" y="209"/>
                  </a:cxn>
                  <a:cxn ang="0">
                    <a:pos x="225" y="217"/>
                  </a:cxn>
                  <a:cxn ang="0">
                    <a:pos x="203" y="221"/>
                  </a:cxn>
                  <a:cxn ang="0">
                    <a:pos x="112" y="222"/>
                  </a:cxn>
                  <a:cxn ang="0">
                    <a:pos x="100" y="221"/>
                  </a:cxn>
                  <a:cxn ang="0">
                    <a:pos x="78" y="217"/>
                  </a:cxn>
                  <a:cxn ang="0">
                    <a:pos x="58" y="209"/>
                  </a:cxn>
                  <a:cxn ang="0">
                    <a:pos x="41" y="196"/>
                  </a:cxn>
                  <a:cxn ang="0">
                    <a:pos x="34" y="189"/>
                  </a:cxn>
                  <a:cxn ang="0">
                    <a:pos x="20" y="173"/>
                  </a:cxn>
                  <a:cxn ang="0">
                    <a:pos x="9" y="154"/>
                  </a:cxn>
                  <a:cxn ang="0">
                    <a:pos x="3" y="133"/>
                  </a:cxn>
                  <a:cxn ang="0">
                    <a:pos x="0" y="111"/>
                  </a:cxn>
                  <a:cxn ang="0">
                    <a:pos x="0" y="111"/>
                  </a:cxn>
                  <a:cxn ang="0">
                    <a:pos x="3" y="89"/>
                  </a:cxn>
                  <a:cxn ang="0">
                    <a:pos x="9" y="68"/>
                  </a:cxn>
                  <a:cxn ang="0">
                    <a:pos x="20" y="49"/>
                  </a:cxn>
                  <a:cxn ang="0">
                    <a:pos x="34" y="32"/>
                  </a:cxn>
                  <a:cxn ang="0">
                    <a:pos x="41" y="26"/>
                  </a:cxn>
                  <a:cxn ang="0">
                    <a:pos x="58" y="13"/>
                  </a:cxn>
                  <a:cxn ang="0">
                    <a:pos x="78" y="5"/>
                  </a:cxn>
                  <a:cxn ang="0">
                    <a:pos x="100" y="0"/>
                  </a:cxn>
                  <a:cxn ang="0">
                    <a:pos x="112" y="0"/>
                  </a:cxn>
                </a:cxnLst>
                <a:rect l="0" t="0" r="r" b="b"/>
                <a:pathLst>
                  <a:path w="292" h="222">
                    <a:moveTo>
                      <a:pt x="112" y="0"/>
                    </a:moveTo>
                    <a:lnTo>
                      <a:pt x="192" y="0"/>
                    </a:lnTo>
                    <a:lnTo>
                      <a:pt x="192" y="0"/>
                    </a:lnTo>
                    <a:lnTo>
                      <a:pt x="203" y="0"/>
                    </a:lnTo>
                    <a:lnTo>
                      <a:pt x="214" y="2"/>
                    </a:lnTo>
                    <a:lnTo>
                      <a:pt x="225" y="5"/>
                    </a:lnTo>
                    <a:lnTo>
                      <a:pt x="235" y="9"/>
                    </a:lnTo>
                    <a:lnTo>
                      <a:pt x="245" y="13"/>
                    </a:lnTo>
                    <a:lnTo>
                      <a:pt x="254" y="18"/>
                    </a:lnTo>
                    <a:lnTo>
                      <a:pt x="262" y="26"/>
                    </a:lnTo>
                    <a:lnTo>
                      <a:pt x="271" y="32"/>
                    </a:lnTo>
                    <a:lnTo>
                      <a:pt x="271" y="32"/>
                    </a:lnTo>
                    <a:lnTo>
                      <a:pt x="277" y="39"/>
                    </a:lnTo>
                    <a:lnTo>
                      <a:pt x="282" y="47"/>
                    </a:lnTo>
                    <a:lnTo>
                      <a:pt x="288" y="56"/>
                    </a:lnTo>
                    <a:lnTo>
                      <a:pt x="292" y="63"/>
                    </a:lnTo>
                    <a:lnTo>
                      <a:pt x="232" y="63"/>
                    </a:lnTo>
                    <a:lnTo>
                      <a:pt x="232" y="63"/>
                    </a:lnTo>
                    <a:lnTo>
                      <a:pt x="223" y="58"/>
                    </a:lnTo>
                    <a:lnTo>
                      <a:pt x="213" y="53"/>
                    </a:lnTo>
                    <a:lnTo>
                      <a:pt x="203" y="51"/>
                    </a:lnTo>
                    <a:lnTo>
                      <a:pt x="192" y="49"/>
                    </a:lnTo>
                    <a:lnTo>
                      <a:pt x="112" y="49"/>
                    </a:lnTo>
                    <a:lnTo>
                      <a:pt x="112" y="49"/>
                    </a:lnTo>
                    <a:lnTo>
                      <a:pt x="99" y="51"/>
                    </a:lnTo>
                    <a:lnTo>
                      <a:pt x="88" y="54"/>
                    </a:lnTo>
                    <a:lnTo>
                      <a:pt x="77" y="60"/>
                    </a:lnTo>
                    <a:lnTo>
                      <a:pt x="68" y="68"/>
                    </a:lnTo>
                    <a:lnTo>
                      <a:pt x="68" y="68"/>
                    </a:lnTo>
                    <a:lnTo>
                      <a:pt x="61" y="77"/>
                    </a:lnTo>
                    <a:lnTo>
                      <a:pt x="55" y="86"/>
                    </a:lnTo>
                    <a:lnTo>
                      <a:pt x="51" y="99"/>
                    </a:lnTo>
                    <a:lnTo>
                      <a:pt x="50" y="111"/>
                    </a:lnTo>
                    <a:lnTo>
                      <a:pt x="50" y="111"/>
                    </a:lnTo>
                    <a:lnTo>
                      <a:pt x="50" y="111"/>
                    </a:lnTo>
                    <a:lnTo>
                      <a:pt x="51" y="124"/>
                    </a:lnTo>
                    <a:lnTo>
                      <a:pt x="55" y="135"/>
                    </a:lnTo>
                    <a:lnTo>
                      <a:pt x="61" y="146"/>
                    </a:lnTo>
                    <a:lnTo>
                      <a:pt x="68" y="154"/>
                    </a:lnTo>
                    <a:lnTo>
                      <a:pt x="68" y="154"/>
                    </a:lnTo>
                    <a:lnTo>
                      <a:pt x="77" y="162"/>
                    </a:lnTo>
                    <a:lnTo>
                      <a:pt x="88" y="168"/>
                    </a:lnTo>
                    <a:lnTo>
                      <a:pt x="99" y="172"/>
                    </a:lnTo>
                    <a:lnTo>
                      <a:pt x="112" y="173"/>
                    </a:lnTo>
                    <a:lnTo>
                      <a:pt x="192" y="173"/>
                    </a:lnTo>
                    <a:lnTo>
                      <a:pt x="192" y="173"/>
                    </a:lnTo>
                    <a:lnTo>
                      <a:pt x="203" y="172"/>
                    </a:lnTo>
                    <a:lnTo>
                      <a:pt x="213" y="169"/>
                    </a:lnTo>
                    <a:lnTo>
                      <a:pt x="223" y="164"/>
                    </a:lnTo>
                    <a:lnTo>
                      <a:pt x="232" y="158"/>
                    </a:lnTo>
                    <a:lnTo>
                      <a:pt x="292" y="158"/>
                    </a:lnTo>
                    <a:lnTo>
                      <a:pt x="292" y="158"/>
                    </a:lnTo>
                    <a:lnTo>
                      <a:pt x="288" y="167"/>
                    </a:lnTo>
                    <a:lnTo>
                      <a:pt x="282" y="175"/>
                    </a:lnTo>
                    <a:lnTo>
                      <a:pt x="277" y="183"/>
                    </a:lnTo>
                    <a:lnTo>
                      <a:pt x="271" y="189"/>
                    </a:lnTo>
                    <a:lnTo>
                      <a:pt x="271" y="189"/>
                    </a:lnTo>
                    <a:lnTo>
                      <a:pt x="262" y="196"/>
                    </a:lnTo>
                    <a:lnTo>
                      <a:pt x="254" y="203"/>
                    </a:lnTo>
                    <a:lnTo>
                      <a:pt x="245" y="209"/>
                    </a:lnTo>
                    <a:lnTo>
                      <a:pt x="235" y="214"/>
                    </a:lnTo>
                    <a:lnTo>
                      <a:pt x="225" y="217"/>
                    </a:lnTo>
                    <a:lnTo>
                      <a:pt x="214" y="220"/>
                    </a:lnTo>
                    <a:lnTo>
                      <a:pt x="203" y="221"/>
                    </a:lnTo>
                    <a:lnTo>
                      <a:pt x="192" y="222"/>
                    </a:lnTo>
                    <a:lnTo>
                      <a:pt x="112" y="222"/>
                    </a:lnTo>
                    <a:lnTo>
                      <a:pt x="112" y="222"/>
                    </a:lnTo>
                    <a:lnTo>
                      <a:pt x="100" y="221"/>
                    </a:lnTo>
                    <a:lnTo>
                      <a:pt x="89" y="220"/>
                    </a:lnTo>
                    <a:lnTo>
                      <a:pt x="78" y="217"/>
                    </a:lnTo>
                    <a:lnTo>
                      <a:pt x="68" y="214"/>
                    </a:lnTo>
                    <a:lnTo>
                      <a:pt x="58" y="209"/>
                    </a:lnTo>
                    <a:lnTo>
                      <a:pt x="50" y="203"/>
                    </a:lnTo>
                    <a:lnTo>
                      <a:pt x="41" y="196"/>
                    </a:lnTo>
                    <a:lnTo>
                      <a:pt x="34" y="189"/>
                    </a:lnTo>
                    <a:lnTo>
                      <a:pt x="34" y="189"/>
                    </a:lnTo>
                    <a:lnTo>
                      <a:pt x="26" y="182"/>
                    </a:lnTo>
                    <a:lnTo>
                      <a:pt x="20" y="173"/>
                    </a:lnTo>
                    <a:lnTo>
                      <a:pt x="14" y="164"/>
                    </a:lnTo>
                    <a:lnTo>
                      <a:pt x="9" y="154"/>
                    </a:lnTo>
                    <a:lnTo>
                      <a:pt x="5" y="143"/>
                    </a:lnTo>
                    <a:lnTo>
                      <a:pt x="3" y="133"/>
                    </a:lnTo>
                    <a:lnTo>
                      <a:pt x="2" y="122"/>
                    </a:lnTo>
                    <a:lnTo>
                      <a:pt x="0" y="111"/>
                    </a:lnTo>
                    <a:lnTo>
                      <a:pt x="0" y="111"/>
                    </a:lnTo>
                    <a:lnTo>
                      <a:pt x="0" y="111"/>
                    </a:lnTo>
                    <a:lnTo>
                      <a:pt x="2" y="100"/>
                    </a:lnTo>
                    <a:lnTo>
                      <a:pt x="3" y="89"/>
                    </a:lnTo>
                    <a:lnTo>
                      <a:pt x="5" y="78"/>
                    </a:lnTo>
                    <a:lnTo>
                      <a:pt x="9" y="68"/>
                    </a:lnTo>
                    <a:lnTo>
                      <a:pt x="14" y="58"/>
                    </a:lnTo>
                    <a:lnTo>
                      <a:pt x="20" y="49"/>
                    </a:lnTo>
                    <a:lnTo>
                      <a:pt x="26" y="41"/>
                    </a:lnTo>
                    <a:lnTo>
                      <a:pt x="34" y="32"/>
                    </a:lnTo>
                    <a:lnTo>
                      <a:pt x="34" y="32"/>
                    </a:lnTo>
                    <a:lnTo>
                      <a:pt x="41" y="26"/>
                    </a:lnTo>
                    <a:lnTo>
                      <a:pt x="50" y="18"/>
                    </a:lnTo>
                    <a:lnTo>
                      <a:pt x="58" y="13"/>
                    </a:lnTo>
                    <a:lnTo>
                      <a:pt x="68" y="9"/>
                    </a:lnTo>
                    <a:lnTo>
                      <a:pt x="78" y="5"/>
                    </a:lnTo>
                    <a:lnTo>
                      <a:pt x="89" y="2"/>
                    </a:lnTo>
                    <a:lnTo>
                      <a:pt x="100" y="0"/>
                    </a:lnTo>
                    <a:lnTo>
                      <a:pt x="112" y="0"/>
                    </a:lnTo>
                    <a:lnTo>
                      <a:pt x="112" y="0"/>
                    </a:lnTo>
                    <a:close/>
                  </a:path>
                </a:pathLst>
              </a:custGeom>
              <a:solidFill>
                <a:srgbClr val="FFFFFF"/>
              </a:solidFill>
              <a:ln w="9525">
                <a:noFill/>
                <a:round/>
              </a:ln>
            </p:spPr>
            <p:txBody>
              <a:bodyPr vert="horz" wrap="square" lIns="91440" tIns="45720" rIns="91440" bIns="45720" numCol="1" anchor="t" anchorCtr="0" compatLnSpc="1"/>
              <a:lstStyle/>
              <a:p>
                <a:endParaRPr lang="en-US" sz="2400">
                  <a:solidFill>
                    <a:schemeClr val="tx1">
                      <a:lumMod val="85000"/>
                      <a:lumOff val="15000"/>
                    </a:schemeClr>
                  </a:solidFill>
                  <a:latin typeface="Lao UI" panose="020B0502040204020203" pitchFamily="34" charset="0"/>
                  <a:cs typeface="Lao UI" panose="020B0502040204020203" pitchFamily="34" charset="0"/>
                </a:endParaRPr>
              </a:p>
            </p:txBody>
          </p:sp>
          <p:sp>
            <p:nvSpPr>
              <p:cNvPr id="43" name="淘宝-想搞设计PPT(倒卖必究)-43"/>
              <p:cNvSpPr/>
              <p:nvPr>
                <p:custDataLst>
                  <p:tags r:id="rId15"/>
                </p:custDataLst>
              </p:nvPr>
            </p:nvSpPr>
            <p:spPr bwMode="auto">
              <a:xfrm>
                <a:off x="1714480" y="4357700"/>
                <a:ext cx="230188" cy="177800"/>
              </a:xfrm>
              <a:custGeom>
                <a:avLst/>
                <a:gdLst/>
                <a:ahLst/>
                <a:cxnLst>
                  <a:cxn ang="0">
                    <a:pos x="181" y="0"/>
                  </a:cxn>
                  <a:cxn ang="0">
                    <a:pos x="192" y="0"/>
                  </a:cxn>
                  <a:cxn ang="0">
                    <a:pos x="213" y="5"/>
                  </a:cxn>
                  <a:cxn ang="0">
                    <a:pos x="234" y="13"/>
                  </a:cxn>
                  <a:cxn ang="0">
                    <a:pos x="251" y="26"/>
                  </a:cxn>
                  <a:cxn ang="0">
                    <a:pos x="258" y="32"/>
                  </a:cxn>
                  <a:cxn ang="0">
                    <a:pos x="272" y="49"/>
                  </a:cxn>
                  <a:cxn ang="0">
                    <a:pos x="283" y="68"/>
                  </a:cxn>
                  <a:cxn ang="0">
                    <a:pos x="289" y="89"/>
                  </a:cxn>
                  <a:cxn ang="0">
                    <a:pos x="292" y="111"/>
                  </a:cxn>
                  <a:cxn ang="0">
                    <a:pos x="292" y="111"/>
                  </a:cxn>
                  <a:cxn ang="0">
                    <a:pos x="289" y="133"/>
                  </a:cxn>
                  <a:cxn ang="0">
                    <a:pos x="283" y="154"/>
                  </a:cxn>
                  <a:cxn ang="0">
                    <a:pos x="272" y="173"/>
                  </a:cxn>
                  <a:cxn ang="0">
                    <a:pos x="258" y="189"/>
                  </a:cxn>
                  <a:cxn ang="0">
                    <a:pos x="251" y="196"/>
                  </a:cxn>
                  <a:cxn ang="0">
                    <a:pos x="234" y="209"/>
                  </a:cxn>
                  <a:cxn ang="0">
                    <a:pos x="213" y="217"/>
                  </a:cxn>
                  <a:cxn ang="0">
                    <a:pos x="192" y="221"/>
                  </a:cxn>
                  <a:cxn ang="0">
                    <a:pos x="100" y="222"/>
                  </a:cxn>
                  <a:cxn ang="0">
                    <a:pos x="89" y="221"/>
                  </a:cxn>
                  <a:cxn ang="0">
                    <a:pos x="67" y="217"/>
                  </a:cxn>
                  <a:cxn ang="0">
                    <a:pos x="47" y="209"/>
                  </a:cxn>
                  <a:cxn ang="0">
                    <a:pos x="30" y="196"/>
                  </a:cxn>
                  <a:cxn ang="0">
                    <a:pos x="21" y="189"/>
                  </a:cxn>
                  <a:cxn ang="0">
                    <a:pos x="9" y="175"/>
                  </a:cxn>
                  <a:cxn ang="0">
                    <a:pos x="0" y="158"/>
                  </a:cxn>
                  <a:cxn ang="0">
                    <a:pos x="61" y="158"/>
                  </a:cxn>
                  <a:cxn ang="0">
                    <a:pos x="79" y="169"/>
                  </a:cxn>
                  <a:cxn ang="0">
                    <a:pos x="100" y="173"/>
                  </a:cxn>
                  <a:cxn ang="0">
                    <a:pos x="181" y="173"/>
                  </a:cxn>
                  <a:cxn ang="0">
                    <a:pos x="204" y="168"/>
                  </a:cxn>
                  <a:cxn ang="0">
                    <a:pos x="224" y="154"/>
                  </a:cxn>
                  <a:cxn ang="0">
                    <a:pos x="231" y="146"/>
                  </a:cxn>
                  <a:cxn ang="0">
                    <a:pos x="241" y="124"/>
                  </a:cxn>
                  <a:cxn ang="0">
                    <a:pos x="242" y="111"/>
                  </a:cxn>
                  <a:cxn ang="0">
                    <a:pos x="241" y="99"/>
                  </a:cxn>
                  <a:cxn ang="0">
                    <a:pos x="231" y="77"/>
                  </a:cxn>
                  <a:cxn ang="0">
                    <a:pos x="224" y="68"/>
                  </a:cxn>
                  <a:cxn ang="0">
                    <a:pos x="204" y="54"/>
                  </a:cxn>
                  <a:cxn ang="0">
                    <a:pos x="181" y="49"/>
                  </a:cxn>
                  <a:cxn ang="0">
                    <a:pos x="100" y="49"/>
                  </a:cxn>
                  <a:cxn ang="0">
                    <a:pos x="79" y="53"/>
                  </a:cxn>
                  <a:cxn ang="0">
                    <a:pos x="61" y="63"/>
                  </a:cxn>
                  <a:cxn ang="0">
                    <a:pos x="0" y="63"/>
                  </a:cxn>
                  <a:cxn ang="0">
                    <a:pos x="9" y="47"/>
                  </a:cxn>
                  <a:cxn ang="0">
                    <a:pos x="21" y="32"/>
                  </a:cxn>
                  <a:cxn ang="0">
                    <a:pos x="30" y="26"/>
                  </a:cxn>
                  <a:cxn ang="0">
                    <a:pos x="47" y="13"/>
                  </a:cxn>
                  <a:cxn ang="0">
                    <a:pos x="67" y="5"/>
                  </a:cxn>
                  <a:cxn ang="0">
                    <a:pos x="89" y="0"/>
                  </a:cxn>
                  <a:cxn ang="0">
                    <a:pos x="100" y="0"/>
                  </a:cxn>
                </a:cxnLst>
                <a:rect l="0" t="0" r="r" b="b"/>
                <a:pathLst>
                  <a:path w="292" h="222">
                    <a:moveTo>
                      <a:pt x="100" y="0"/>
                    </a:moveTo>
                    <a:lnTo>
                      <a:pt x="181" y="0"/>
                    </a:lnTo>
                    <a:lnTo>
                      <a:pt x="181" y="0"/>
                    </a:lnTo>
                    <a:lnTo>
                      <a:pt x="192" y="0"/>
                    </a:lnTo>
                    <a:lnTo>
                      <a:pt x="203" y="2"/>
                    </a:lnTo>
                    <a:lnTo>
                      <a:pt x="213" y="5"/>
                    </a:lnTo>
                    <a:lnTo>
                      <a:pt x="224" y="9"/>
                    </a:lnTo>
                    <a:lnTo>
                      <a:pt x="234" y="13"/>
                    </a:lnTo>
                    <a:lnTo>
                      <a:pt x="242" y="18"/>
                    </a:lnTo>
                    <a:lnTo>
                      <a:pt x="251" y="26"/>
                    </a:lnTo>
                    <a:lnTo>
                      <a:pt x="258" y="32"/>
                    </a:lnTo>
                    <a:lnTo>
                      <a:pt x="258" y="32"/>
                    </a:lnTo>
                    <a:lnTo>
                      <a:pt x="266" y="41"/>
                    </a:lnTo>
                    <a:lnTo>
                      <a:pt x="272" y="49"/>
                    </a:lnTo>
                    <a:lnTo>
                      <a:pt x="278" y="58"/>
                    </a:lnTo>
                    <a:lnTo>
                      <a:pt x="283" y="68"/>
                    </a:lnTo>
                    <a:lnTo>
                      <a:pt x="287" y="78"/>
                    </a:lnTo>
                    <a:lnTo>
                      <a:pt x="289" y="89"/>
                    </a:lnTo>
                    <a:lnTo>
                      <a:pt x="291" y="100"/>
                    </a:lnTo>
                    <a:lnTo>
                      <a:pt x="292" y="111"/>
                    </a:lnTo>
                    <a:lnTo>
                      <a:pt x="292" y="111"/>
                    </a:lnTo>
                    <a:lnTo>
                      <a:pt x="292" y="111"/>
                    </a:lnTo>
                    <a:lnTo>
                      <a:pt x="291" y="122"/>
                    </a:lnTo>
                    <a:lnTo>
                      <a:pt x="289" y="133"/>
                    </a:lnTo>
                    <a:lnTo>
                      <a:pt x="287" y="143"/>
                    </a:lnTo>
                    <a:lnTo>
                      <a:pt x="283" y="154"/>
                    </a:lnTo>
                    <a:lnTo>
                      <a:pt x="278" y="164"/>
                    </a:lnTo>
                    <a:lnTo>
                      <a:pt x="272" y="173"/>
                    </a:lnTo>
                    <a:lnTo>
                      <a:pt x="266" y="182"/>
                    </a:lnTo>
                    <a:lnTo>
                      <a:pt x="258" y="189"/>
                    </a:lnTo>
                    <a:lnTo>
                      <a:pt x="258" y="189"/>
                    </a:lnTo>
                    <a:lnTo>
                      <a:pt x="251" y="196"/>
                    </a:lnTo>
                    <a:lnTo>
                      <a:pt x="242" y="203"/>
                    </a:lnTo>
                    <a:lnTo>
                      <a:pt x="234" y="209"/>
                    </a:lnTo>
                    <a:lnTo>
                      <a:pt x="224" y="214"/>
                    </a:lnTo>
                    <a:lnTo>
                      <a:pt x="213" y="217"/>
                    </a:lnTo>
                    <a:lnTo>
                      <a:pt x="203" y="220"/>
                    </a:lnTo>
                    <a:lnTo>
                      <a:pt x="192" y="221"/>
                    </a:lnTo>
                    <a:lnTo>
                      <a:pt x="181" y="222"/>
                    </a:lnTo>
                    <a:lnTo>
                      <a:pt x="100" y="222"/>
                    </a:lnTo>
                    <a:lnTo>
                      <a:pt x="100" y="222"/>
                    </a:lnTo>
                    <a:lnTo>
                      <a:pt x="89" y="221"/>
                    </a:lnTo>
                    <a:lnTo>
                      <a:pt x="78" y="220"/>
                    </a:lnTo>
                    <a:lnTo>
                      <a:pt x="67" y="217"/>
                    </a:lnTo>
                    <a:lnTo>
                      <a:pt x="57" y="214"/>
                    </a:lnTo>
                    <a:lnTo>
                      <a:pt x="47" y="209"/>
                    </a:lnTo>
                    <a:lnTo>
                      <a:pt x="38" y="203"/>
                    </a:lnTo>
                    <a:lnTo>
                      <a:pt x="30" y="196"/>
                    </a:lnTo>
                    <a:lnTo>
                      <a:pt x="21" y="189"/>
                    </a:lnTo>
                    <a:lnTo>
                      <a:pt x="21" y="189"/>
                    </a:lnTo>
                    <a:lnTo>
                      <a:pt x="15" y="183"/>
                    </a:lnTo>
                    <a:lnTo>
                      <a:pt x="9" y="175"/>
                    </a:lnTo>
                    <a:lnTo>
                      <a:pt x="4" y="167"/>
                    </a:lnTo>
                    <a:lnTo>
                      <a:pt x="0" y="158"/>
                    </a:lnTo>
                    <a:lnTo>
                      <a:pt x="61" y="158"/>
                    </a:lnTo>
                    <a:lnTo>
                      <a:pt x="61" y="158"/>
                    </a:lnTo>
                    <a:lnTo>
                      <a:pt x="69" y="164"/>
                    </a:lnTo>
                    <a:lnTo>
                      <a:pt x="79" y="169"/>
                    </a:lnTo>
                    <a:lnTo>
                      <a:pt x="89" y="172"/>
                    </a:lnTo>
                    <a:lnTo>
                      <a:pt x="100" y="173"/>
                    </a:lnTo>
                    <a:lnTo>
                      <a:pt x="181" y="173"/>
                    </a:lnTo>
                    <a:lnTo>
                      <a:pt x="181" y="173"/>
                    </a:lnTo>
                    <a:lnTo>
                      <a:pt x="193" y="172"/>
                    </a:lnTo>
                    <a:lnTo>
                      <a:pt x="204" y="168"/>
                    </a:lnTo>
                    <a:lnTo>
                      <a:pt x="215" y="162"/>
                    </a:lnTo>
                    <a:lnTo>
                      <a:pt x="224" y="154"/>
                    </a:lnTo>
                    <a:lnTo>
                      <a:pt x="224" y="154"/>
                    </a:lnTo>
                    <a:lnTo>
                      <a:pt x="231" y="146"/>
                    </a:lnTo>
                    <a:lnTo>
                      <a:pt x="237" y="135"/>
                    </a:lnTo>
                    <a:lnTo>
                      <a:pt x="241" y="124"/>
                    </a:lnTo>
                    <a:lnTo>
                      <a:pt x="242" y="111"/>
                    </a:lnTo>
                    <a:lnTo>
                      <a:pt x="242" y="111"/>
                    </a:lnTo>
                    <a:lnTo>
                      <a:pt x="242" y="111"/>
                    </a:lnTo>
                    <a:lnTo>
                      <a:pt x="241" y="99"/>
                    </a:lnTo>
                    <a:lnTo>
                      <a:pt x="237" y="86"/>
                    </a:lnTo>
                    <a:lnTo>
                      <a:pt x="231" y="77"/>
                    </a:lnTo>
                    <a:lnTo>
                      <a:pt x="224" y="68"/>
                    </a:lnTo>
                    <a:lnTo>
                      <a:pt x="224" y="68"/>
                    </a:lnTo>
                    <a:lnTo>
                      <a:pt x="215" y="60"/>
                    </a:lnTo>
                    <a:lnTo>
                      <a:pt x="204" y="54"/>
                    </a:lnTo>
                    <a:lnTo>
                      <a:pt x="193" y="51"/>
                    </a:lnTo>
                    <a:lnTo>
                      <a:pt x="181" y="49"/>
                    </a:lnTo>
                    <a:lnTo>
                      <a:pt x="100" y="49"/>
                    </a:lnTo>
                    <a:lnTo>
                      <a:pt x="100" y="49"/>
                    </a:lnTo>
                    <a:lnTo>
                      <a:pt x="89" y="51"/>
                    </a:lnTo>
                    <a:lnTo>
                      <a:pt x="79" y="53"/>
                    </a:lnTo>
                    <a:lnTo>
                      <a:pt x="69" y="58"/>
                    </a:lnTo>
                    <a:lnTo>
                      <a:pt x="61" y="63"/>
                    </a:lnTo>
                    <a:lnTo>
                      <a:pt x="0" y="63"/>
                    </a:lnTo>
                    <a:lnTo>
                      <a:pt x="0" y="63"/>
                    </a:lnTo>
                    <a:lnTo>
                      <a:pt x="4" y="56"/>
                    </a:lnTo>
                    <a:lnTo>
                      <a:pt x="9" y="47"/>
                    </a:lnTo>
                    <a:lnTo>
                      <a:pt x="15" y="39"/>
                    </a:lnTo>
                    <a:lnTo>
                      <a:pt x="21" y="32"/>
                    </a:lnTo>
                    <a:lnTo>
                      <a:pt x="21" y="32"/>
                    </a:lnTo>
                    <a:lnTo>
                      <a:pt x="30" y="26"/>
                    </a:lnTo>
                    <a:lnTo>
                      <a:pt x="38" y="18"/>
                    </a:lnTo>
                    <a:lnTo>
                      <a:pt x="47" y="13"/>
                    </a:lnTo>
                    <a:lnTo>
                      <a:pt x="57" y="9"/>
                    </a:lnTo>
                    <a:lnTo>
                      <a:pt x="67" y="5"/>
                    </a:lnTo>
                    <a:lnTo>
                      <a:pt x="78" y="2"/>
                    </a:lnTo>
                    <a:lnTo>
                      <a:pt x="89" y="0"/>
                    </a:lnTo>
                    <a:lnTo>
                      <a:pt x="100" y="0"/>
                    </a:lnTo>
                    <a:lnTo>
                      <a:pt x="100" y="0"/>
                    </a:lnTo>
                    <a:close/>
                  </a:path>
                </a:pathLst>
              </a:custGeom>
              <a:solidFill>
                <a:srgbClr val="FFFFFF"/>
              </a:solidFill>
              <a:ln w="9525">
                <a:noFill/>
                <a:round/>
              </a:ln>
            </p:spPr>
            <p:txBody>
              <a:bodyPr vert="horz" wrap="square" lIns="91440" tIns="45720" rIns="91440" bIns="45720" numCol="1" anchor="t" anchorCtr="0" compatLnSpc="1"/>
              <a:lstStyle/>
              <a:p>
                <a:endParaRPr lang="en-US" sz="2400">
                  <a:solidFill>
                    <a:schemeClr val="tx1">
                      <a:lumMod val="85000"/>
                      <a:lumOff val="15000"/>
                    </a:schemeClr>
                  </a:solidFill>
                  <a:latin typeface="Lao UI" panose="020B0502040204020203" pitchFamily="34" charset="0"/>
                  <a:cs typeface="Lao UI" panose="020B0502040204020203" pitchFamily="34" charset="0"/>
                </a:endParaRPr>
              </a:p>
            </p:txBody>
          </p:sp>
          <p:sp>
            <p:nvSpPr>
              <p:cNvPr id="44" name="淘宝-想搞设计PPT(倒卖必究)-44"/>
              <p:cNvSpPr/>
              <p:nvPr>
                <p:custDataLst>
                  <p:tags r:id="rId16"/>
                </p:custDataLst>
              </p:nvPr>
            </p:nvSpPr>
            <p:spPr bwMode="auto">
              <a:xfrm>
                <a:off x="1601767" y="4427550"/>
                <a:ext cx="195263" cy="36513"/>
              </a:xfrm>
              <a:custGeom>
                <a:avLst/>
                <a:gdLst/>
                <a:ahLst/>
                <a:cxnLst>
                  <a:cxn ang="0">
                    <a:pos x="24" y="0"/>
                  </a:cxn>
                  <a:cxn ang="0">
                    <a:pos x="224" y="0"/>
                  </a:cxn>
                  <a:cxn ang="0">
                    <a:pos x="224" y="0"/>
                  </a:cxn>
                  <a:cxn ang="0">
                    <a:pos x="229" y="1"/>
                  </a:cxn>
                  <a:cxn ang="0">
                    <a:pos x="233" y="2"/>
                  </a:cxn>
                  <a:cxn ang="0">
                    <a:pos x="236" y="5"/>
                  </a:cxn>
                  <a:cxn ang="0">
                    <a:pos x="240" y="7"/>
                  </a:cxn>
                  <a:cxn ang="0">
                    <a:pos x="242" y="11"/>
                  </a:cxn>
                  <a:cxn ang="0">
                    <a:pos x="245" y="14"/>
                  </a:cxn>
                  <a:cxn ang="0">
                    <a:pos x="246" y="18"/>
                  </a:cxn>
                  <a:cxn ang="0">
                    <a:pos x="246" y="23"/>
                  </a:cxn>
                  <a:cxn ang="0">
                    <a:pos x="246" y="23"/>
                  </a:cxn>
                  <a:cxn ang="0">
                    <a:pos x="246" y="23"/>
                  </a:cxn>
                  <a:cxn ang="0">
                    <a:pos x="246" y="28"/>
                  </a:cxn>
                  <a:cxn ang="0">
                    <a:pos x="245" y="32"/>
                  </a:cxn>
                  <a:cxn ang="0">
                    <a:pos x="242" y="36"/>
                  </a:cxn>
                  <a:cxn ang="0">
                    <a:pos x="240" y="39"/>
                  </a:cxn>
                  <a:cxn ang="0">
                    <a:pos x="236" y="42"/>
                  </a:cxn>
                  <a:cxn ang="0">
                    <a:pos x="233" y="44"/>
                  </a:cxn>
                  <a:cxn ang="0">
                    <a:pos x="229" y="45"/>
                  </a:cxn>
                  <a:cxn ang="0">
                    <a:pos x="224" y="45"/>
                  </a:cxn>
                  <a:cxn ang="0">
                    <a:pos x="24" y="45"/>
                  </a:cxn>
                  <a:cxn ang="0">
                    <a:pos x="24" y="45"/>
                  </a:cxn>
                  <a:cxn ang="0">
                    <a:pos x="19" y="45"/>
                  </a:cxn>
                  <a:cxn ang="0">
                    <a:pos x="14" y="44"/>
                  </a:cxn>
                  <a:cxn ang="0">
                    <a:pos x="10" y="42"/>
                  </a:cxn>
                  <a:cxn ang="0">
                    <a:pos x="6" y="39"/>
                  </a:cxn>
                  <a:cxn ang="0">
                    <a:pos x="4" y="36"/>
                  </a:cxn>
                  <a:cxn ang="0">
                    <a:pos x="3" y="32"/>
                  </a:cxn>
                  <a:cxn ang="0">
                    <a:pos x="0" y="28"/>
                  </a:cxn>
                  <a:cxn ang="0">
                    <a:pos x="0" y="23"/>
                  </a:cxn>
                  <a:cxn ang="0">
                    <a:pos x="0" y="23"/>
                  </a:cxn>
                  <a:cxn ang="0">
                    <a:pos x="0" y="23"/>
                  </a:cxn>
                  <a:cxn ang="0">
                    <a:pos x="0" y="18"/>
                  </a:cxn>
                  <a:cxn ang="0">
                    <a:pos x="3" y="14"/>
                  </a:cxn>
                  <a:cxn ang="0">
                    <a:pos x="4" y="11"/>
                  </a:cxn>
                  <a:cxn ang="0">
                    <a:pos x="6" y="7"/>
                  </a:cxn>
                  <a:cxn ang="0">
                    <a:pos x="10" y="5"/>
                  </a:cxn>
                  <a:cxn ang="0">
                    <a:pos x="14" y="2"/>
                  </a:cxn>
                  <a:cxn ang="0">
                    <a:pos x="19" y="1"/>
                  </a:cxn>
                  <a:cxn ang="0">
                    <a:pos x="24" y="0"/>
                  </a:cxn>
                  <a:cxn ang="0">
                    <a:pos x="24" y="0"/>
                  </a:cxn>
                </a:cxnLst>
                <a:rect l="0" t="0" r="r" b="b"/>
                <a:pathLst>
                  <a:path w="246" h="45">
                    <a:moveTo>
                      <a:pt x="24" y="0"/>
                    </a:moveTo>
                    <a:lnTo>
                      <a:pt x="224" y="0"/>
                    </a:lnTo>
                    <a:lnTo>
                      <a:pt x="224" y="0"/>
                    </a:lnTo>
                    <a:lnTo>
                      <a:pt x="229" y="1"/>
                    </a:lnTo>
                    <a:lnTo>
                      <a:pt x="233" y="2"/>
                    </a:lnTo>
                    <a:lnTo>
                      <a:pt x="236" y="5"/>
                    </a:lnTo>
                    <a:lnTo>
                      <a:pt x="240" y="7"/>
                    </a:lnTo>
                    <a:lnTo>
                      <a:pt x="242" y="11"/>
                    </a:lnTo>
                    <a:lnTo>
                      <a:pt x="245" y="14"/>
                    </a:lnTo>
                    <a:lnTo>
                      <a:pt x="246" y="18"/>
                    </a:lnTo>
                    <a:lnTo>
                      <a:pt x="246" y="23"/>
                    </a:lnTo>
                    <a:lnTo>
                      <a:pt x="246" y="23"/>
                    </a:lnTo>
                    <a:lnTo>
                      <a:pt x="246" y="23"/>
                    </a:lnTo>
                    <a:lnTo>
                      <a:pt x="246" y="28"/>
                    </a:lnTo>
                    <a:lnTo>
                      <a:pt x="245" y="32"/>
                    </a:lnTo>
                    <a:lnTo>
                      <a:pt x="242" y="36"/>
                    </a:lnTo>
                    <a:lnTo>
                      <a:pt x="240" y="39"/>
                    </a:lnTo>
                    <a:lnTo>
                      <a:pt x="236" y="42"/>
                    </a:lnTo>
                    <a:lnTo>
                      <a:pt x="233" y="44"/>
                    </a:lnTo>
                    <a:lnTo>
                      <a:pt x="229" y="45"/>
                    </a:lnTo>
                    <a:lnTo>
                      <a:pt x="224" y="45"/>
                    </a:lnTo>
                    <a:lnTo>
                      <a:pt x="24" y="45"/>
                    </a:lnTo>
                    <a:lnTo>
                      <a:pt x="24" y="45"/>
                    </a:lnTo>
                    <a:lnTo>
                      <a:pt x="19" y="45"/>
                    </a:lnTo>
                    <a:lnTo>
                      <a:pt x="14" y="44"/>
                    </a:lnTo>
                    <a:lnTo>
                      <a:pt x="10" y="42"/>
                    </a:lnTo>
                    <a:lnTo>
                      <a:pt x="6" y="39"/>
                    </a:lnTo>
                    <a:lnTo>
                      <a:pt x="4" y="36"/>
                    </a:lnTo>
                    <a:lnTo>
                      <a:pt x="3" y="32"/>
                    </a:lnTo>
                    <a:lnTo>
                      <a:pt x="0" y="28"/>
                    </a:lnTo>
                    <a:lnTo>
                      <a:pt x="0" y="23"/>
                    </a:lnTo>
                    <a:lnTo>
                      <a:pt x="0" y="23"/>
                    </a:lnTo>
                    <a:lnTo>
                      <a:pt x="0" y="23"/>
                    </a:lnTo>
                    <a:lnTo>
                      <a:pt x="0" y="18"/>
                    </a:lnTo>
                    <a:lnTo>
                      <a:pt x="3" y="14"/>
                    </a:lnTo>
                    <a:lnTo>
                      <a:pt x="4" y="11"/>
                    </a:lnTo>
                    <a:lnTo>
                      <a:pt x="6" y="7"/>
                    </a:lnTo>
                    <a:lnTo>
                      <a:pt x="10" y="5"/>
                    </a:lnTo>
                    <a:lnTo>
                      <a:pt x="14" y="2"/>
                    </a:lnTo>
                    <a:lnTo>
                      <a:pt x="19" y="1"/>
                    </a:lnTo>
                    <a:lnTo>
                      <a:pt x="24" y="0"/>
                    </a:lnTo>
                    <a:lnTo>
                      <a:pt x="24" y="0"/>
                    </a:lnTo>
                    <a:close/>
                  </a:path>
                </a:pathLst>
              </a:custGeom>
              <a:solidFill>
                <a:srgbClr val="FFFFFF"/>
              </a:solidFill>
              <a:ln w="9525">
                <a:noFill/>
                <a:round/>
              </a:ln>
            </p:spPr>
            <p:txBody>
              <a:bodyPr vert="horz" wrap="square" lIns="91440" tIns="45720" rIns="91440" bIns="45720" numCol="1" anchor="t" anchorCtr="0" compatLnSpc="1"/>
              <a:lstStyle/>
              <a:p>
                <a:endParaRPr lang="en-US" sz="2400">
                  <a:solidFill>
                    <a:schemeClr val="tx1">
                      <a:lumMod val="85000"/>
                      <a:lumOff val="15000"/>
                    </a:schemeClr>
                  </a:solidFill>
                  <a:latin typeface="Lao UI" panose="020B0502040204020203" pitchFamily="34" charset="0"/>
                  <a:cs typeface="Lao UI" panose="020B0502040204020203" pitchFamily="34" charset="0"/>
                </a:endParaRPr>
              </a:p>
            </p:txBody>
          </p:sp>
        </p:grpSp>
      </p:grpSp>
      <p:grpSp>
        <p:nvGrpSpPr>
          <p:cNvPr id="10" name="组合 9">
            <a:extLst>
              <a:ext uri="{FF2B5EF4-FFF2-40B4-BE49-F238E27FC236}">
                <a16:creationId xmlns:a16="http://schemas.microsoft.com/office/drawing/2014/main" id="{A7465F98-4690-4285-A629-4608480570FD}"/>
              </a:ext>
            </a:extLst>
          </p:cNvPr>
          <p:cNvGrpSpPr/>
          <p:nvPr/>
        </p:nvGrpSpPr>
        <p:grpSpPr>
          <a:xfrm>
            <a:off x="9524265" y="2039820"/>
            <a:ext cx="958043" cy="957995"/>
            <a:chOff x="9524265" y="2039820"/>
            <a:chExt cx="958043" cy="957995"/>
          </a:xfrm>
        </p:grpSpPr>
        <p:sp>
          <p:nvSpPr>
            <p:cNvPr id="46" name="淘宝-想搞设计PPT(倒卖必究)-46"/>
            <p:cNvSpPr/>
            <p:nvPr>
              <p:custDataLst>
                <p:tags r:id="rId11"/>
              </p:custDataLst>
            </p:nvPr>
          </p:nvSpPr>
          <p:spPr>
            <a:xfrm>
              <a:off x="9524265" y="2039820"/>
              <a:ext cx="958043" cy="957995"/>
            </a:xfrm>
            <a:prstGeom prst="ellipse">
              <a:avLst/>
            </a:prstGeom>
            <a:solidFill>
              <a:srgbClr val="15548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85000"/>
                    <a:lumOff val="15000"/>
                  </a:schemeClr>
                </a:solidFill>
                <a:latin typeface="Lao UI" panose="020B0502040204020203" pitchFamily="34" charset="0"/>
                <a:cs typeface="Lao UI" panose="020B0502040204020203" pitchFamily="34" charset="0"/>
              </a:endParaRPr>
            </a:p>
          </p:txBody>
        </p:sp>
        <p:sp>
          <p:nvSpPr>
            <p:cNvPr id="47" name="淘宝-想搞设计PPT(倒卖必究)-47"/>
            <p:cNvSpPr>
              <a:spLocks noChangeAspect="1" noEditPoints="1"/>
            </p:cNvSpPr>
            <p:nvPr>
              <p:custDataLst>
                <p:tags r:id="rId12"/>
              </p:custDataLst>
            </p:nvPr>
          </p:nvSpPr>
          <p:spPr bwMode="auto">
            <a:xfrm>
              <a:off x="9784431" y="2247474"/>
              <a:ext cx="433697" cy="576364"/>
            </a:xfrm>
            <a:custGeom>
              <a:avLst/>
              <a:gdLst/>
              <a:ahLst/>
              <a:cxnLst>
                <a:cxn ang="0">
                  <a:pos x="136" y="2"/>
                </a:cxn>
                <a:cxn ang="0">
                  <a:pos x="92" y="13"/>
                </a:cxn>
                <a:cxn ang="0">
                  <a:pos x="56" y="35"/>
                </a:cxn>
                <a:cxn ang="0">
                  <a:pos x="25" y="67"/>
                </a:cxn>
                <a:cxn ang="0">
                  <a:pos x="7" y="107"/>
                </a:cxn>
                <a:cxn ang="0">
                  <a:pos x="0" y="153"/>
                </a:cxn>
                <a:cxn ang="0">
                  <a:pos x="5" y="187"/>
                </a:cxn>
                <a:cxn ang="0">
                  <a:pos x="25" y="236"/>
                </a:cxn>
                <a:cxn ang="0">
                  <a:pos x="63" y="274"/>
                </a:cxn>
                <a:cxn ang="0">
                  <a:pos x="69" y="278"/>
                </a:cxn>
                <a:cxn ang="0">
                  <a:pos x="76" y="301"/>
                </a:cxn>
                <a:cxn ang="0">
                  <a:pos x="76" y="354"/>
                </a:cxn>
                <a:cxn ang="0">
                  <a:pos x="83" y="372"/>
                </a:cxn>
                <a:cxn ang="0">
                  <a:pos x="140" y="401"/>
                </a:cxn>
                <a:cxn ang="0">
                  <a:pos x="150" y="405"/>
                </a:cxn>
                <a:cxn ang="0">
                  <a:pos x="214" y="376"/>
                </a:cxn>
                <a:cxn ang="0">
                  <a:pos x="225" y="367"/>
                </a:cxn>
                <a:cxn ang="0">
                  <a:pos x="228" y="303"/>
                </a:cxn>
                <a:cxn ang="0">
                  <a:pos x="230" y="289"/>
                </a:cxn>
                <a:cxn ang="0">
                  <a:pos x="243" y="270"/>
                </a:cxn>
                <a:cxn ang="0">
                  <a:pos x="261" y="256"/>
                </a:cxn>
                <a:cxn ang="0">
                  <a:pos x="288" y="216"/>
                </a:cxn>
                <a:cxn ang="0">
                  <a:pos x="301" y="169"/>
                </a:cxn>
                <a:cxn ang="0">
                  <a:pos x="301" y="136"/>
                </a:cxn>
                <a:cxn ang="0">
                  <a:pos x="290" y="93"/>
                </a:cxn>
                <a:cxn ang="0">
                  <a:pos x="268" y="57"/>
                </a:cxn>
                <a:cxn ang="0">
                  <a:pos x="236" y="28"/>
                </a:cxn>
                <a:cxn ang="0">
                  <a:pos x="196" y="8"/>
                </a:cxn>
                <a:cxn ang="0">
                  <a:pos x="150" y="0"/>
                </a:cxn>
                <a:cxn ang="0">
                  <a:pos x="100" y="354"/>
                </a:cxn>
                <a:cxn ang="0">
                  <a:pos x="203" y="303"/>
                </a:cxn>
                <a:cxn ang="0">
                  <a:pos x="100" y="303"/>
                </a:cxn>
                <a:cxn ang="0">
                  <a:pos x="203" y="303"/>
                </a:cxn>
                <a:cxn ang="0">
                  <a:pos x="230" y="249"/>
                </a:cxn>
                <a:cxn ang="0">
                  <a:pos x="210" y="270"/>
                </a:cxn>
                <a:cxn ang="0">
                  <a:pos x="96" y="278"/>
                </a:cxn>
                <a:cxn ang="0">
                  <a:pos x="85" y="260"/>
                </a:cxn>
                <a:cxn ang="0">
                  <a:pos x="67" y="245"/>
                </a:cxn>
                <a:cxn ang="0">
                  <a:pos x="40" y="211"/>
                </a:cxn>
                <a:cxn ang="0">
                  <a:pos x="27" y="167"/>
                </a:cxn>
                <a:cxn ang="0">
                  <a:pos x="25" y="140"/>
                </a:cxn>
                <a:cxn ang="0">
                  <a:pos x="36" y="104"/>
                </a:cxn>
                <a:cxn ang="0">
                  <a:pos x="54" y="71"/>
                </a:cxn>
                <a:cxn ang="0">
                  <a:pos x="82" y="47"/>
                </a:cxn>
                <a:cxn ang="0">
                  <a:pos x="114" y="31"/>
                </a:cxn>
                <a:cxn ang="0">
                  <a:pos x="150" y="26"/>
                </a:cxn>
                <a:cxn ang="0">
                  <a:pos x="176" y="29"/>
                </a:cxn>
                <a:cxn ang="0">
                  <a:pos x="212" y="42"/>
                </a:cxn>
                <a:cxn ang="0">
                  <a:pos x="239" y="64"/>
                </a:cxn>
                <a:cxn ang="0">
                  <a:pos x="261" y="93"/>
                </a:cxn>
                <a:cxn ang="0">
                  <a:pos x="274" y="127"/>
                </a:cxn>
                <a:cxn ang="0">
                  <a:pos x="277" y="153"/>
                </a:cxn>
                <a:cxn ang="0">
                  <a:pos x="270" y="192"/>
                </a:cxn>
                <a:cxn ang="0">
                  <a:pos x="250" y="229"/>
                </a:cxn>
                <a:cxn ang="0">
                  <a:pos x="232" y="249"/>
                </a:cxn>
              </a:cxnLst>
              <a:rect l="0" t="0" r="r" b="b"/>
              <a:pathLst>
                <a:path w="303" h="405">
                  <a:moveTo>
                    <a:pt x="150" y="0"/>
                  </a:moveTo>
                  <a:lnTo>
                    <a:pt x="150" y="0"/>
                  </a:lnTo>
                  <a:lnTo>
                    <a:pt x="136" y="2"/>
                  </a:lnTo>
                  <a:lnTo>
                    <a:pt x="121" y="4"/>
                  </a:lnTo>
                  <a:lnTo>
                    <a:pt x="107" y="8"/>
                  </a:lnTo>
                  <a:lnTo>
                    <a:pt x="92" y="13"/>
                  </a:lnTo>
                  <a:lnTo>
                    <a:pt x="80" y="18"/>
                  </a:lnTo>
                  <a:lnTo>
                    <a:pt x="67" y="28"/>
                  </a:lnTo>
                  <a:lnTo>
                    <a:pt x="56" y="35"/>
                  </a:lnTo>
                  <a:lnTo>
                    <a:pt x="45" y="46"/>
                  </a:lnTo>
                  <a:lnTo>
                    <a:pt x="34" y="57"/>
                  </a:lnTo>
                  <a:lnTo>
                    <a:pt x="25" y="67"/>
                  </a:lnTo>
                  <a:lnTo>
                    <a:pt x="18" y="80"/>
                  </a:lnTo>
                  <a:lnTo>
                    <a:pt x="13" y="93"/>
                  </a:lnTo>
                  <a:lnTo>
                    <a:pt x="7" y="107"/>
                  </a:lnTo>
                  <a:lnTo>
                    <a:pt x="4" y="122"/>
                  </a:lnTo>
                  <a:lnTo>
                    <a:pt x="2" y="136"/>
                  </a:lnTo>
                  <a:lnTo>
                    <a:pt x="0" y="153"/>
                  </a:lnTo>
                  <a:lnTo>
                    <a:pt x="0" y="153"/>
                  </a:lnTo>
                  <a:lnTo>
                    <a:pt x="2" y="171"/>
                  </a:lnTo>
                  <a:lnTo>
                    <a:pt x="5" y="187"/>
                  </a:lnTo>
                  <a:lnTo>
                    <a:pt x="9" y="205"/>
                  </a:lnTo>
                  <a:lnTo>
                    <a:pt x="16" y="221"/>
                  </a:lnTo>
                  <a:lnTo>
                    <a:pt x="25" y="236"/>
                  </a:lnTo>
                  <a:lnTo>
                    <a:pt x="36" y="251"/>
                  </a:lnTo>
                  <a:lnTo>
                    <a:pt x="49" y="263"/>
                  </a:lnTo>
                  <a:lnTo>
                    <a:pt x="63" y="274"/>
                  </a:lnTo>
                  <a:lnTo>
                    <a:pt x="65" y="276"/>
                  </a:lnTo>
                  <a:lnTo>
                    <a:pt x="65" y="276"/>
                  </a:lnTo>
                  <a:lnTo>
                    <a:pt x="69" y="278"/>
                  </a:lnTo>
                  <a:lnTo>
                    <a:pt x="71" y="281"/>
                  </a:lnTo>
                  <a:lnTo>
                    <a:pt x="74" y="290"/>
                  </a:lnTo>
                  <a:lnTo>
                    <a:pt x="76" y="301"/>
                  </a:lnTo>
                  <a:lnTo>
                    <a:pt x="76" y="303"/>
                  </a:lnTo>
                  <a:lnTo>
                    <a:pt x="76" y="354"/>
                  </a:lnTo>
                  <a:lnTo>
                    <a:pt x="76" y="354"/>
                  </a:lnTo>
                  <a:lnTo>
                    <a:pt x="76" y="359"/>
                  </a:lnTo>
                  <a:lnTo>
                    <a:pt x="80" y="367"/>
                  </a:lnTo>
                  <a:lnTo>
                    <a:pt x="83" y="372"/>
                  </a:lnTo>
                  <a:lnTo>
                    <a:pt x="89" y="376"/>
                  </a:lnTo>
                  <a:lnTo>
                    <a:pt x="140" y="401"/>
                  </a:lnTo>
                  <a:lnTo>
                    <a:pt x="140" y="401"/>
                  </a:lnTo>
                  <a:lnTo>
                    <a:pt x="145" y="403"/>
                  </a:lnTo>
                  <a:lnTo>
                    <a:pt x="150" y="405"/>
                  </a:lnTo>
                  <a:lnTo>
                    <a:pt x="150" y="405"/>
                  </a:lnTo>
                  <a:lnTo>
                    <a:pt x="158" y="403"/>
                  </a:lnTo>
                  <a:lnTo>
                    <a:pt x="163" y="401"/>
                  </a:lnTo>
                  <a:lnTo>
                    <a:pt x="214" y="376"/>
                  </a:lnTo>
                  <a:lnTo>
                    <a:pt x="214" y="376"/>
                  </a:lnTo>
                  <a:lnTo>
                    <a:pt x="219" y="372"/>
                  </a:lnTo>
                  <a:lnTo>
                    <a:pt x="225" y="367"/>
                  </a:lnTo>
                  <a:lnTo>
                    <a:pt x="227" y="359"/>
                  </a:lnTo>
                  <a:lnTo>
                    <a:pt x="228" y="354"/>
                  </a:lnTo>
                  <a:lnTo>
                    <a:pt x="228" y="303"/>
                  </a:lnTo>
                  <a:lnTo>
                    <a:pt x="228" y="303"/>
                  </a:lnTo>
                  <a:lnTo>
                    <a:pt x="228" y="296"/>
                  </a:lnTo>
                  <a:lnTo>
                    <a:pt x="230" y="289"/>
                  </a:lnTo>
                  <a:lnTo>
                    <a:pt x="236" y="278"/>
                  </a:lnTo>
                  <a:lnTo>
                    <a:pt x="241" y="272"/>
                  </a:lnTo>
                  <a:lnTo>
                    <a:pt x="243" y="270"/>
                  </a:lnTo>
                  <a:lnTo>
                    <a:pt x="248" y="267"/>
                  </a:lnTo>
                  <a:lnTo>
                    <a:pt x="248" y="267"/>
                  </a:lnTo>
                  <a:lnTo>
                    <a:pt x="261" y="256"/>
                  </a:lnTo>
                  <a:lnTo>
                    <a:pt x="272" y="243"/>
                  </a:lnTo>
                  <a:lnTo>
                    <a:pt x="281" y="231"/>
                  </a:lnTo>
                  <a:lnTo>
                    <a:pt x="288" y="216"/>
                  </a:lnTo>
                  <a:lnTo>
                    <a:pt x="294" y="200"/>
                  </a:lnTo>
                  <a:lnTo>
                    <a:pt x="299" y="185"/>
                  </a:lnTo>
                  <a:lnTo>
                    <a:pt x="301" y="169"/>
                  </a:lnTo>
                  <a:lnTo>
                    <a:pt x="303" y="153"/>
                  </a:lnTo>
                  <a:lnTo>
                    <a:pt x="303" y="153"/>
                  </a:lnTo>
                  <a:lnTo>
                    <a:pt x="301" y="136"/>
                  </a:lnTo>
                  <a:lnTo>
                    <a:pt x="299" y="122"/>
                  </a:lnTo>
                  <a:lnTo>
                    <a:pt x="295" y="107"/>
                  </a:lnTo>
                  <a:lnTo>
                    <a:pt x="290" y="93"/>
                  </a:lnTo>
                  <a:lnTo>
                    <a:pt x="285" y="80"/>
                  </a:lnTo>
                  <a:lnTo>
                    <a:pt x="275" y="67"/>
                  </a:lnTo>
                  <a:lnTo>
                    <a:pt x="268" y="57"/>
                  </a:lnTo>
                  <a:lnTo>
                    <a:pt x="257" y="46"/>
                  </a:lnTo>
                  <a:lnTo>
                    <a:pt x="246" y="35"/>
                  </a:lnTo>
                  <a:lnTo>
                    <a:pt x="236" y="28"/>
                  </a:lnTo>
                  <a:lnTo>
                    <a:pt x="223" y="18"/>
                  </a:lnTo>
                  <a:lnTo>
                    <a:pt x="210" y="13"/>
                  </a:lnTo>
                  <a:lnTo>
                    <a:pt x="196" y="8"/>
                  </a:lnTo>
                  <a:lnTo>
                    <a:pt x="181" y="4"/>
                  </a:lnTo>
                  <a:lnTo>
                    <a:pt x="167" y="2"/>
                  </a:lnTo>
                  <a:lnTo>
                    <a:pt x="150" y="0"/>
                  </a:lnTo>
                  <a:lnTo>
                    <a:pt x="150" y="0"/>
                  </a:lnTo>
                  <a:close/>
                  <a:moveTo>
                    <a:pt x="150" y="379"/>
                  </a:moveTo>
                  <a:lnTo>
                    <a:pt x="100" y="354"/>
                  </a:lnTo>
                  <a:lnTo>
                    <a:pt x="203" y="354"/>
                  </a:lnTo>
                  <a:lnTo>
                    <a:pt x="150" y="379"/>
                  </a:lnTo>
                  <a:close/>
                  <a:moveTo>
                    <a:pt x="203" y="303"/>
                  </a:moveTo>
                  <a:lnTo>
                    <a:pt x="203" y="328"/>
                  </a:lnTo>
                  <a:lnTo>
                    <a:pt x="100" y="328"/>
                  </a:lnTo>
                  <a:lnTo>
                    <a:pt x="100" y="303"/>
                  </a:lnTo>
                  <a:lnTo>
                    <a:pt x="100" y="303"/>
                  </a:lnTo>
                  <a:lnTo>
                    <a:pt x="203" y="303"/>
                  </a:lnTo>
                  <a:lnTo>
                    <a:pt x="203" y="303"/>
                  </a:lnTo>
                  <a:close/>
                  <a:moveTo>
                    <a:pt x="232" y="249"/>
                  </a:moveTo>
                  <a:lnTo>
                    <a:pt x="232" y="249"/>
                  </a:lnTo>
                  <a:lnTo>
                    <a:pt x="230" y="249"/>
                  </a:lnTo>
                  <a:lnTo>
                    <a:pt x="223" y="254"/>
                  </a:lnTo>
                  <a:lnTo>
                    <a:pt x="214" y="263"/>
                  </a:lnTo>
                  <a:lnTo>
                    <a:pt x="210" y="270"/>
                  </a:lnTo>
                  <a:lnTo>
                    <a:pt x="207" y="278"/>
                  </a:lnTo>
                  <a:lnTo>
                    <a:pt x="96" y="278"/>
                  </a:lnTo>
                  <a:lnTo>
                    <a:pt x="96" y="278"/>
                  </a:lnTo>
                  <a:lnTo>
                    <a:pt x="94" y="270"/>
                  </a:lnTo>
                  <a:lnTo>
                    <a:pt x="91" y="265"/>
                  </a:lnTo>
                  <a:lnTo>
                    <a:pt x="85" y="260"/>
                  </a:lnTo>
                  <a:lnTo>
                    <a:pt x="78" y="254"/>
                  </a:lnTo>
                  <a:lnTo>
                    <a:pt x="78" y="254"/>
                  </a:lnTo>
                  <a:lnTo>
                    <a:pt x="67" y="245"/>
                  </a:lnTo>
                  <a:lnTo>
                    <a:pt x="56" y="234"/>
                  </a:lnTo>
                  <a:lnTo>
                    <a:pt x="47" y="223"/>
                  </a:lnTo>
                  <a:lnTo>
                    <a:pt x="40" y="211"/>
                  </a:lnTo>
                  <a:lnTo>
                    <a:pt x="34" y="196"/>
                  </a:lnTo>
                  <a:lnTo>
                    <a:pt x="29" y="182"/>
                  </a:lnTo>
                  <a:lnTo>
                    <a:pt x="27" y="167"/>
                  </a:lnTo>
                  <a:lnTo>
                    <a:pt x="25" y="153"/>
                  </a:lnTo>
                  <a:lnTo>
                    <a:pt x="25" y="153"/>
                  </a:lnTo>
                  <a:lnTo>
                    <a:pt x="25" y="140"/>
                  </a:lnTo>
                  <a:lnTo>
                    <a:pt x="27" y="127"/>
                  </a:lnTo>
                  <a:lnTo>
                    <a:pt x="31" y="115"/>
                  </a:lnTo>
                  <a:lnTo>
                    <a:pt x="36" y="104"/>
                  </a:lnTo>
                  <a:lnTo>
                    <a:pt x="40" y="93"/>
                  </a:lnTo>
                  <a:lnTo>
                    <a:pt x="47" y="82"/>
                  </a:lnTo>
                  <a:lnTo>
                    <a:pt x="54" y="71"/>
                  </a:lnTo>
                  <a:lnTo>
                    <a:pt x="62" y="64"/>
                  </a:lnTo>
                  <a:lnTo>
                    <a:pt x="71" y="55"/>
                  </a:lnTo>
                  <a:lnTo>
                    <a:pt x="82" y="47"/>
                  </a:lnTo>
                  <a:lnTo>
                    <a:pt x="91" y="42"/>
                  </a:lnTo>
                  <a:lnTo>
                    <a:pt x="101" y="37"/>
                  </a:lnTo>
                  <a:lnTo>
                    <a:pt x="114" y="31"/>
                  </a:lnTo>
                  <a:lnTo>
                    <a:pt x="125" y="29"/>
                  </a:lnTo>
                  <a:lnTo>
                    <a:pt x="138" y="28"/>
                  </a:lnTo>
                  <a:lnTo>
                    <a:pt x="150" y="26"/>
                  </a:lnTo>
                  <a:lnTo>
                    <a:pt x="150" y="26"/>
                  </a:lnTo>
                  <a:lnTo>
                    <a:pt x="165" y="28"/>
                  </a:lnTo>
                  <a:lnTo>
                    <a:pt x="176" y="29"/>
                  </a:lnTo>
                  <a:lnTo>
                    <a:pt x="188" y="31"/>
                  </a:lnTo>
                  <a:lnTo>
                    <a:pt x="199" y="37"/>
                  </a:lnTo>
                  <a:lnTo>
                    <a:pt x="212" y="42"/>
                  </a:lnTo>
                  <a:lnTo>
                    <a:pt x="221" y="47"/>
                  </a:lnTo>
                  <a:lnTo>
                    <a:pt x="232" y="55"/>
                  </a:lnTo>
                  <a:lnTo>
                    <a:pt x="239" y="64"/>
                  </a:lnTo>
                  <a:lnTo>
                    <a:pt x="248" y="71"/>
                  </a:lnTo>
                  <a:lnTo>
                    <a:pt x="256" y="82"/>
                  </a:lnTo>
                  <a:lnTo>
                    <a:pt x="261" y="93"/>
                  </a:lnTo>
                  <a:lnTo>
                    <a:pt x="266" y="104"/>
                  </a:lnTo>
                  <a:lnTo>
                    <a:pt x="272" y="115"/>
                  </a:lnTo>
                  <a:lnTo>
                    <a:pt x="274" y="127"/>
                  </a:lnTo>
                  <a:lnTo>
                    <a:pt x="275" y="140"/>
                  </a:lnTo>
                  <a:lnTo>
                    <a:pt x="277" y="153"/>
                  </a:lnTo>
                  <a:lnTo>
                    <a:pt x="277" y="153"/>
                  </a:lnTo>
                  <a:lnTo>
                    <a:pt x="275" y="165"/>
                  </a:lnTo>
                  <a:lnTo>
                    <a:pt x="274" y="180"/>
                  </a:lnTo>
                  <a:lnTo>
                    <a:pt x="270" y="192"/>
                  </a:lnTo>
                  <a:lnTo>
                    <a:pt x="265" y="205"/>
                  </a:lnTo>
                  <a:lnTo>
                    <a:pt x="259" y="218"/>
                  </a:lnTo>
                  <a:lnTo>
                    <a:pt x="250" y="229"/>
                  </a:lnTo>
                  <a:lnTo>
                    <a:pt x="243" y="240"/>
                  </a:lnTo>
                  <a:lnTo>
                    <a:pt x="232" y="249"/>
                  </a:lnTo>
                  <a:lnTo>
                    <a:pt x="232" y="249"/>
                  </a:lnTo>
                  <a:close/>
                </a:path>
              </a:pathLst>
            </a:custGeom>
            <a:solidFill>
              <a:srgbClr val="FFFFFF"/>
            </a:solidFill>
            <a:ln w="9525">
              <a:noFill/>
              <a:round/>
            </a:ln>
          </p:spPr>
          <p:txBody>
            <a:bodyPr vert="horz" wrap="square" lIns="91440" tIns="45720" rIns="91440" bIns="45720" numCol="1" anchor="t" anchorCtr="0" compatLnSpc="1"/>
            <a:lstStyle/>
            <a:p>
              <a:endParaRPr lang="en-US">
                <a:solidFill>
                  <a:schemeClr val="accent1"/>
                </a:solidFill>
              </a:endParaRPr>
            </a:p>
          </p:txBody>
        </p:sp>
      </p:grpSp>
      <p:sp>
        <p:nvSpPr>
          <p:cNvPr id="48" name="淘宝-想搞设计PPT(倒卖必究)-48"/>
          <p:cNvSpPr txBox="1"/>
          <p:nvPr>
            <p:custDataLst>
              <p:tags r:id="rId1"/>
            </p:custDataLst>
          </p:nvPr>
        </p:nvSpPr>
        <p:spPr>
          <a:xfrm>
            <a:off x="2918936" y="3069401"/>
            <a:ext cx="1747746" cy="369140"/>
          </a:xfrm>
          <a:prstGeom prst="rect">
            <a:avLst/>
          </a:prstGeom>
          <a:noFill/>
        </p:spPr>
        <p:txBody>
          <a:bodyPr wrap="square" rtlCol="0">
            <a:spAutoFit/>
          </a:bodyPr>
          <a:lstStyle/>
          <a:p>
            <a:pPr algn="ctr"/>
            <a:r>
              <a:rPr lang="zh-CN" altLang="en-US" sz="1800" b="1" dirty="0">
                <a:solidFill>
                  <a:srgbClr val="15548D"/>
                </a:solidFill>
                <a:latin typeface="微软雅黑" panose="020B0503020204020204" pitchFamily="34" charset="-122"/>
                <a:ea typeface="微软雅黑" panose="020B0503020204020204" pitchFamily="34" charset="-122"/>
              </a:rPr>
              <a:t>中国文化概论</a:t>
            </a:r>
          </a:p>
        </p:txBody>
      </p:sp>
      <p:sp>
        <p:nvSpPr>
          <p:cNvPr id="49" name="淘宝-想搞设计PPT(倒卖必究)-49"/>
          <p:cNvSpPr txBox="1"/>
          <p:nvPr>
            <p:custDataLst>
              <p:tags r:id="rId2"/>
            </p:custDataLst>
          </p:nvPr>
        </p:nvSpPr>
        <p:spPr>
          <a:xfrm>
            <a:off x="2267258" y="3534585"/>
            <a:ext cx="2699256" cy="584519"/>
          </a:xfrm>
          <a:prstGeom prst="rect">
            <a:avLst/>
          </a:prstGeom>
          <a:noFill/>
        </p:spPr>
        <p:txBody>
          <a:bodyPr wrap="square" rtlCol="0">
            <a:spAutoFit/>
          </a:bodyPr>
          <a:lstStyle/>
          <a:p>
            <a:pPr algn="ctr"/>
            <a:r>
              <a:rPr lang="zh-CN" altLang="en-US" sz="1600" dirty="0">
                <a:solidFill>
                  <a:schemeClr val="bg2">
                    <a:lumMod val="25000"/>
                  </a:schemeClr>
                </a:solidFill>
                <a:latin typeface="微软雅黑" panose="020B0503020204020204" pitchFamily="34" charset="-122"/>
                <a:ea typeface="微软雅黑" panose="020B0503020204020204" pitchFamily="34" charset="-122"/>
              </a:rPr>
              <a:t>请在这里输入段落文本内容请在这里输入段落文本内容</a:t>
            </a:r>
          </a:p>
        </p:txBody>
      </p:sp>
      <p:sp>
        <p:nvSpPr>
          <p:cNvPr id="50" name="淘宝-想搞设计PPT(倒卖必究)-50"/>
          <p:cNvSpPr txBox="1"/>
          <p:nvPr>
            <p:custDataLst>
              <p:tags r:id="rId3"/>
            </p:custDataLst>
          </p:nvPr>
        </p:nvSpPr>
        <p:spPr>
          <a:xfrm>
            <a:off x="6156564" y="3037834"/>
            <a:ext cx="1488798" cy="369140"/>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sz="1800" dirty="0">
                <a:solidFill>
                  <a:srgbClr val="15548D"/>
                </a:solidFill>
                <a:latin typeface="微软雅黑" panose="020B0503020204020204" pitchFamily="34" charset="-122"/>
                <a:ea typeface="微软雅黑" panose="020B0503020204020204" pitchFamily="34" charset="-122"/>
              </a:rPr>
              <a:t>现代管理学</a:t>
            </a:r>
          </a:p>
        </p:txBody>
      </p:sp>
      <p:sp>
        <p:nvSpPr>
          <p:cNvPr id="51" name="淘宝-想搞设计PPT(倒卖必究)-51"/>
          <p:cNvSpPr txBox="1"/>
          <p:nvPr>
            <p:custDataLst>
              <p:tags r:id="rId4"/>
            </p:custDataLst>
          </p:nvPr>
        </p:nvSpPr>
        <p:spPr>
          <a:xfrm>
            <a:off x="5375413" y="3503018"/>
            <a:ext cx="2699256" cy="584519"/>
          </a:xfrm>
          <a:prstGeom prst="rect">
            <a:avLst/>
          </a:prstGeom>
          <a:noFill/>
        </p:spPr>
        <p:txBody>
          <a:bodyPr wrap="square" rtlCol="0">
            <a:spAutoFit/>
          </a:bodyPr>
          <a:lstStyle/>
          <a:p>
            <a:pPr algn="ctr"/>
            <a:r>
              <a:rPr lang="zh-CN" altLang="en-US" sz="1600" dirty="0">
                <a:solidFill>
                  <a:schemeClr val="bg2">
                    <a:lumMod val="25000"/>
                  </a:schemeClr>
                </a:solidFill>
                <a:latin typeface="微软雅黑" panose="020B0503020204020204" pitchFamily="34" charset="-122"/>
                <a:ea typeface="微软雅黑" panose="020B0503020204020204" pitchFamily="34" charset="-122"/>
              </a:rPr>
              <a:t>请在这里输入段落文本内容请在这里输入段落文本内容</a:t>
            </a:r>
          </a:p>
        </p:txBody>
      </p:sp>
      <p:sp>
        <p:nvSpPr>
          <p:cNvPr id="52" name="淘宝-想搞设计PPT(倒卖必究)-52"/>
          <p:cNvSpPr txBox="1"/>
          <p:nvPr>
            <p:custDataLst>
              <p:tags r:id="rId5"/>
            </p:custDataLst>
          </p:nvPr>
        </p:nvSpPr>
        <p:spPr>
          <a:xfrm>
            <a:off x="9246559" y="3059860"/>
            <a:ext cx="1738117" cy="369140"/>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sz="1800" dirty="0">
                <a:solidFill>
                  <a:srgbClr val="15548D"/>
                </a:solidFill>
                <a:latin typeface="微软雅黑" panose="020B0503020204020204" pitchFamily="34" charset="-122"/>
                <a:ea typeface="微软雅黑" panose="020B0503020204020204" pitchFamily="34" charset="-122"/>
              </a:rPr>
              <a:t>行政组织理论</a:t>
            </a:r>
          </a:p>
        </p:txBody>
      </p:sp>
      <p:sp>
        <p:nvSpPr>
          <p:cNvPr id="53" name="淘宝-想搞设计PPT(倒卖必究)-53"/>
          <p:cNvSpPr txBox="1"/>
          <p:nvPr>
            <p:custDataLst>
              <p:tags r:id="rId6"/>
            </p:custDataLst>
          </p:nvPr>
        </p:nvSpPr>
        <p:spPr>
          <a:xfrm>
            <a:off x="8590067" y="3525044"/>
            <a:ext cx="2699256" cy="584519"/>
          </a:xfrm>
          <a:prstGeom prst="rect">
            <a:avLst/>
          </a:prstGeom>
          <a:noFill/>
        </p:spPr>
        <p:txBody>
          <a:bodyPr wrap="square" rtlCol="0">
            <a:spAutoFit/>
          </a:bodyPr>
          <a:lstStyle/>
          <a:p>
            <a:pPr algn="ctr"/>
            <a:r>
              <a:rPr lang="zh-CN" altLang="en-US" sz="1600" dirty="0">
                <a:solidFill>
                  <a:schemeClr val="bg2">
                    <a:lumMod val="25000"/>
                  </a:schemeClr>
                </a:solidFill>
                <a:latin typeface="微软雅黑" panose="020B0503020204020204" pitchFamily="34" charset="-122"/>
                <a:ea typeface="微软雅黑" panose="020B0503020204020204" pitchFamily="34" charset="-122"/>
              </a:rPr>
              <a:t>请在这里输入段落文本内容请在这里输入段落文本内容</a:t>
            </a:r>
          </a:p>
        </p:txBody>
      </p:sp>
      <p:sp>
        <p:nvSpPr>
          <p:cNvPr id="54" name="淘宝-想搞设计PPT(倒卖必究)-54"/>
          <p:cNvSpPr txBox="1"/>
          <p:nvPr>
            <p:custDataLst>
              <p:tags r:id="rId7"/>
            </p:custDataLst>
          </p:nvPr>
        </p:nvSpPr>
        <p:spPr>
          <a:xfrm>
            <a:off x="4514107" y="5605635"/>
            <a:ext cx="1488798" cy="369140"/>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sz="1800" dirty="0">
                <a:solidFill>
                  <a:srgbClr val="15548D"/>
                </a:solidFill>
                <a:latin typeface="微软雅黑" panose="020B0503020204020204" pitchFamily="34" charset="-122"/>
                <a:ea typeface="微软雅黑" panose="020B0503020204020204" pitchFamily="34" charset="-122"/>
              </a:rPr>
              <a:t>社会学概论</a:t>
            </a:r>
          </a:p>
        </p:txBody>
      </p:sp>
      <p:sp>
        <p:nvSpPr>
          <p:cNvPr id="55" name="淘宝-想搞设计PPT(倒卖必究)-55"/>
          <p:cNvSpPr txBox="1"/>
          <p:nvPr>
            <p:custDataLst>
              <p:tags r:id="rId8"/>
            </p:custDataLst>
          </p:nvPr>
        </p:nvSpPr>
        <p:spPr>
          <a:xfrm>
            <a:off x="3908878" y="6070818"/>
            <a:ext cx="2699256" cy="584519"/>
          </a:xfrm>
          <a:prstGeom prst="rect">
            <a:avLst/>
          </a:prstGeom>
          <a:noFill/>
        </p:spPr>
        <p:txBody>
          <a:bodyPr wrap="square" rtlCol="0">
            <a:spAutoFit/>
          </a:bodyPr>
          <a:lstStyle/>
          <a:p>
            <a:pPr algn="ctr"/>
            <a:r>
              <a:rPr lang="zh-CN" altLang="en-US" sz="1600" dirty="0">
                <a:solidFill>
                  <a:schemeClr val="bg2">
                    <a:lumMod val="25000"/>
                  </a:schemeClr>
                </a:solidFill>
                <a:latin typeface="微软雅黑" panose="020B0503020204020204" pitchFamily="34" charset="-122"/>
                <a:ea typeface="微软雅黑" panose="020B0503020204020204" pitchFamily="34" charset="-122"/>
              </a:rPr>
              <a:t>请在这里输入段落文本内容请在这里输入段落文本内容</a:t>
            </a:r>
          </a:p>
        </p:txBody>
      </p:sp>
      <p:sp>
        <p:nvSpPr>
          <p:cNvPr id="56" name="淘宝-想搞设计PPT(倒卖必究)-56"/>
          <p:cNvSpPr txBox="1"/>
          <p:nvPr>
            <p:custDataLst>
              <p:tags r:id="rId9"/>
            </p:custDataLst>
          </p:nvPr>
        </p:nvSpPr>
        <p:spPr>
          <a:xfrm>
            <a:off x="7837779" y="5605635"/>
            <a:ext cx="1488798" cy="369140"/>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sz="1800" dirty="0">
                <a:solidFill>
                  <a:srgbClr val="15548D"/>
                </a:solidFill>
                <a:latin typeface="微软雅黑" panose="020B0503020204020204" pitchFamily="34" charset="-122"/>
                <a:ea typeface="微软雅黑" panose="020B0503020204020204" pitchFamily="34" charset="-122"/>
              </a:rPr>
              <a:t>行政法学</a:t>
            </a:r>
          </a:p>
        </p:txBody>
      </p:sp>
      <p:sp>
        <p:nvSpPr>
          <p:cNvPr id="57" name="淘宝-想搞设计PPT(倒卖必究)-57"/>
          <p:cNvSpPr txBox="1"/>
          <p:nvPr>
            <p:custDataLst>
              <p:tags r:id="rId10"/>
            </p:custDataLst>
          </p:nvPr>
        </p:nvSpPr>
        <p:spPr>
          <a:xfrm>
            <a:off x="7232550" y="6070818"/>
            <a:ext cx="2699256" cy="584519"/>
          </a:xfrm>
          <a:prstGeom prst="rect">
            <a:avLst/>
          </a:prstGeom>
          <a:noFill/>
        </p:spPr>
        <p:txBody>
          <a:bodyPr wrap="square" rtlCol="0">
            <a:spAutoFit/>
          </a:bodyPr>
          <a:lstStyle/>
          <a:p>
            <a:pPr algn="ctr"/>
            <a:r>
              <a:rPr lang="zh-CN" altLang="en-US" sz="1600" dirty="0">
                <a:solidFill>
                  <a:schemeClr val="bg2">
                    <a:lumMod val="25000"/>
                  </a:schemeClr>
                </a:solidFill>
                <a:latin typeface="微软雅黑" panose="020B0503020204020204" pitchFamily="34" charset="-122"/>
                <a:ea typeface="微软雅黑" panose="020B0503020204020204" pitchFamily="34" charset="-122"/>
              </a:rPr>
              <a:t>请在这里输入段落文本内容请在这里输入段落文本内容</a:t>
            </a:r>
          </a:p>
        </p:txBody>
      </p:sp>
      <p:pic>
        <p:nvPicPr>
          <p:cNvPr id="58" name="Picture 57" descr="华中科技大学.png"/>
          <p:cNvPicPr>
            <a:picLocks noChangeAspect="1"/>
          </p:cNvPicPr>
          <p:nvPr/>
        </p:nvPicPr>
        <p:blipFill>
          <a:blip r:embed="rId26"/>
          <a:stretch>
            <a:fillRect/>
          </a:stretch>
        </p:blipFill>
        <p:spPr>
          <a:xfrm>
            <a:off x="76732" y="427587"/>
            <a:ext cx="1470932" cy="323078"/>
          </a:xfrm>
          <a:prstGeom prst="rect">
            <a:avLst/>
          </a:prstGeom>
        </p:spPr>
      </p:pic>
    </p:spTree>
  </p:cSld>
  <p:clrMapOvr>
    <a:masterClrMapping/>
  </p:clrMapOvr>
  <p:transition spd="slow" advTm="618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randombar(horizontal)">
                                      <p:cBhvr>
                                        <p:cTn id="12" dur="500"/>
                                        <p:tgtEl>
                                          <p:spTgt spid="48"/>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randombar(horizontal)">
                                      <p:cBhvr>
                                        <p:cTn id="15" dur="500"/>
                                        <p:tgtEl>
                                          <p:spTgt spid="5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randombar(horizontal)">
                                      <p:cBhvr>
                                        <p:cTn id="18" dur="500"/>
                                        <p:tgtEl>
                                          <p:spTgt spid="5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randombar(horizontal)">
                                      <p:cBhvr>
                                        <p:cTn id="21" dur="500"/>
                                        <p:tgtEl>
                                          <p:spTgt spid="5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randombar(horizontal)">
                                      <p:cBhvr>
                                        <p:cTn id="24" dur="500"/>
                                        <p:tgtEl>
                                          <p:spTgt spid="51"/>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randombar(horizontal)">
                                      <p:cBhvr>
                                        <p:cTn id="27" dur="500"/>
                                        <p:tgtEl>
                                          <p:spTgt spid="49"/>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randombar(horizontal)">
                                      <p:cBhvr>
                                        <p:cTn id="30" dur="500"/>
                                        <p:tgtEl>
                                          <p:spTgt spid="54"/>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randombar(horizontal)">
                                      <p:cBhvr>
                                        <p:cTn id="33" dur="500"/>
                                        <p:tgtEl>
                                          <p:spTgt spid="55"/>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randombar(horizontal)">
                                      <p:cBhvr>
                                        <p:cTn id="36" dur="500"/>
                                        <p:tgtEl>
                                          <p:spTgt spid="56"/>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randombar(horizontal)">
                                      <p:cBhvr>
                                        <p:cTn id="3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8" grpId="0"/>
      <p:bldP spid="49" grpId="0"/>
      <p:bldP spid="50" grpId="0"/>
      <p:bldP spid="51" grpId="0"/>
      <p:bldP spid="52" grpId="0"/>
      <p:bldP spid="53" grpId="0"/>
      <p:bldP spid="54" grpId="0"/>
      <p:bldP spid="55" grpId="0"/>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淘宝-想搞设计PPT(倒卖必究)-9">
            <a:extLst>
              <a:ext uri="{FF2B5EF4-FFF2-40B4-BE49-F238E27FC236}">
                <a16:creationId xmlns:a16="http://schemas.microsoft.com/office/drawing/2014/main" id="{70BDF844-7291-3689-C8AF-7F74B7FC1C48}"/>
              </a:ext>
            </a:extLst>
          </p:cNvPr>
          <p:cNvSpPr/>
          <p:nvPr/>
        </p:nvSpPr>
        <p:spPr>
          <a:xfrm>
            <a:off x="0" y="0"/>
            <a:ext cx="1691680" cy="68580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淘宝-想搞设计PPT(倒卖必究)-8">
            <a:extLst>
              <a:ext uri="{FF2B5EF4-FFF2-40B4-BE49-F238E27FC236}">
                <a16:creationId xmlns:a16="http://schemas.microsoft.com/office/drawing/2014/main" id="{F5FAE912-4B67-094D-7910-3698B03ECF32}"/>
              </a:ext>
            </a:extLst>
          </p:cNvPr>
          <p:cNvCxnSpPr/>
          <p:nvPr/>
        </p:nvCxnSpPr>
        <p:spPr>
          <a:xfrm>
            <a:off x="1907704" y="1268760"/>
            <a:ext cx="8312061"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aphicFrame>
        <p:nvGraphicFramePr>
          <p:cNvPr id="7" name="淘宝-想搞设计PPT(倒卖必究)-7">
            <a:extLst>
              <a:ext uri="{FF2B5EF4-FFF2-40B4-BE49-F238E27FC236}">
                <a16:creationId xmlns:a16="http://schemas.microsoft.com/office/drawing/2014/main" id="{657D71FC-D9A3-13EA-91F5-48E42F381B9C}"/>
              </a:ext>
            </a:extLst>
          </p:cNvPr>
          <p:cNvGraphicFramePr>
            <a:graphicFrameLocks noGrp="1"/>
          </p:cNvGraphicFramePr>
          <p:nvPr/>
        </p:nvGraphicFramePr>
        <p:xfrm>
          <a:off x="0" y="1268760"/>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关键技术与实践难点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研究成果与应用前景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相关建议与论文总结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淘宝-想搞设计PPT(倒卖必究)-6">
            <a:extLst>
              <a:ext uri="{FF2B5EF4-FFF2-40B4-BE49-F238E27FC236}">
                <a16:creationId xmlns:a16="http://schemas.microsoft.com/office/drawing/2014/main" id="{6CDDADE0-6172-4792-0F3F-02474159C64C}"/>
              </a:ext>
            </a:extLst>
          </p:cNvPr>
          <p:cNvSpPr/>
          <p:nvPr/>
        </p:nvSpPr>
        <p:spPr>
          <a:xfrm>
            <a:off x="0" y="1272662"/>
            <a:ext cx="1691680" cy="788186"/>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绪论</a:t>
            </a:r>
          </a:p>
        </p:txBody>
      </p:sp>
      <p:grpSp>
        <p:nvGrpSpPr>
          <p:cNvPr id="10" name="组合 9">
            <a:extLst>
              <a:ext uri="{FF2B5EF4-FFF2-40B4-BE49-F238E27FC236}">
                <a16:creationId xmlns:a16="http://schemas.microsoft.com/office/drawing/2014/main" id="{A2D61156-932A-1637-642B-F614D2E5C716}"/>
              </a:ext>
            </a:extLst>
          </p:cNvPr>
          <p:cNvGrpSpPr/>
          <p:nvPr/>
        </p:nvGrpSpPr>
        <p:grpSpPr>
          <a:xfrm>
            <a:off x="3668" y="2079006"/>
            <a:ext cx="1691680" cy="788186"/>
            <a:chOff x="3668" y="2079006"/>
            <a:chExt cx="1691680" cy="788186"/>
          </a:xfrm>
        </p:grpSpPr>
        <p:sp>
          <p:nvSpPr>
            <p:cNvPr id="4" name="淘宝-想搞设计PPT(倒卖必究)-4">
              <a:extLst>
                <a:ext uri="{FF2B5EF4-FFF2-40B4-BE49-F238E27FC236}">
                  <a16:creationId xmlns:a16="http://schemas.microsoft.com/office/drawing/2014/main" id="{24EE4F1D-8D53-98A0-5583-CA224F0F2DAF}"/>
                </a:ext>
              </a:extLst>
            </p:cNvPr>
            <p:cNvSpPr/>
            <p:nvPr userDrawn="1"/>
          </p:nvSpPr>
          <p:spPr>
            <a:xfrm>
              <a:off x="3668" y="2079006"/>
              <a:ext cx="1691680" cy="7881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15548D"/>
                  </a:solidFill>
                  <a:latin typeface="微软雅黑" panose="020B0503020204020204" pitchFamily="34" charset="-122"/>
                  <a:ea typeface="微软雅黑" panose="020B0503020204020204" pitchFamily="34" charset="-122"/>
                </a:rPr>
                <a:t>研究方法与思路</a:t>
              </a:r>
            </a:p>
          </p:txBody>
        </p:sp>
        <p:sp>
          <p:nvSpPr>
            <p:cNvPr id="5" name="淘宝-想搞设计PPT(倒卖必究)-5">
              <a:extLst>
                <a:ext uri="{FF2B5EF4-FFF2-40B4-BE49-F238E27FC236}">
                  <a16:creationId xmlns:a16="http://schemas.microsoft.com/office/drawing/2014/main" id="{D6EEF27E-6D3F-469E-8819-8CB5BC09252E}"/>
                </a:ext>
              </a:extLst>
            </p:cNvPr>
            <p:cNvSpPr/>
            <p:nvPr userDrawn="1"/>
          </p:nvSpPr>
          <p:spPr>
            <a:xfrm rot="16200000">
              <a:off x="1551332" y="2401092"/>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47A8D"/>
                </a:solidFill>
              </a:endParaRPr>
            </a:p>
          </p:txBody>
        </p:sp>
      </p:grpSp>
      <p:sp>
        <p:nvSpPr>
          <p:cNvPr id="43" name="淘宝-想搞设计PPT(倒卖必究)-43"/>
          <p:cNvSpPr txBox="1"/>
          <p:nvPr/>
        </p:nvSpPr>
        <p:spPr>
          <a:xfrm>
            <a:off x="2306879" y="676930"/>
            <a:ext cx="3647469" cy="492443"/>
          </a:xfrm>
          <a:prstGeom prst="rect">
            <a:avLst/>
          </a:prstGeom>
          <a:noFill/>
          <a:ln>
            <a:noFill/>
          </a:ln>
        </p:spPr>
        <p:txBody>
          <a:bodyPr vert="horz" wrap="square" lIns="0" tIns="0" rIns="0" bIns="0" numCol="1" anchor="t" anchorCtr="0" compatLnSpc="1">
            <a:spAutoFit/>
          </a:bodyPr>
          <a:lstStyle>
            <a:defPPr>
              <a:defRPr lang="zh-CN"/>
            </a:defPPr>
            <a:lvl1pPr marR="0" lvl="0" indent="0">
              <a:lnSpc>
                <a:spcPct val="100000"/>
              </a:lnSpc>
              <a:buClrTx/>
              <a:buSzTx/>
              <a:buFontTx/>
              <a:buNone/>
              <a:defRPr kumimoji="0" sz="3200" b="1" i="0" u="none" strike="noStrike" cap="none" normalizeH="0" baseline="0">
                <a:ln>
                  <a:noFill/>
                </a:ln>
                <a:solidFill>
                  <a:srgbClr val="447A8D"/>
                </a:solidFill>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solidFill>
                  <a:srgbClr val="15548D"/>
                </a:solidFill>
              </a:rPr>
              <a:t>研究思路</a:t>
            </a:r>
          </a:p>
        </p:txBody>
      </p:sp>
      <p:sp>
        <p:nvSpPr>
          <p:cNvPr id="24" name="淘宝-想搞设计PPT(倒卖必究)-24"/>
          <p:cNvSpPr/>
          <p:nvPr>
            <p:custDataLst>
              <p:tags r:id="rId1"/>
            </p:custDataLst>
          </p:nvPr>
        </p:nvSpPr>
        <p:spPr>
          <a:xfrm>
            <a:off x="4675837" y="4621377"/>
            <a:ext cx="2557023" cy="511744"/>
          </a:xfrm>
          <a:prstGeom prst="flowChartInputOutpu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defRPr/>
            </a:pPr>
            <a:r>
              <a:rPr lang="zh-CN" altLang="en-US" sz="1600" b="1" dirty="0">
                <a:solidFill>
                  <a:schemeClr val="bg1"/>
                </a:solidFill>
                <a:latin typeface="微软雅黑" panose="020B0503020204020204" pitchFamily="34" charset="-122"/>
                <a:ea typeface="微软雅黑" panose="020B0503020204020204" pitchFamily="34" charset="-122"/>
              </a:rPr>
              <a:t>开拓进取</a:t>
            </a:r>
          </a:p>
        </p:txBody>
      </p:sp>
      <p:sp>
        <p:nvSpPr>
          <p:cNvPr id="25" name="淘宝-想搞设计PPT(倒卖必究)-25"/>
          <p:cNvSpPr/>
          <p:nvPr>
            <p:custDataLst>
              <p:tags r:id="rId2"/>
            </p:custDataLst>
          </p:nvPr>
        </p:nvSpPr>
        <p:spPr>
          <a:xfrm>
            <a:off x="6721118" y="3770162"/>
            <a:ext cx="2557023" cy="510054"/>
          </a:xfrm>
          <a:prstGeom prst="flowChartInputOutpu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defRPr/>
            </a:pPr>
            <a:r>
              <a:rPr lang="zh-CN" altLang="en-US" sz="1600" b="1" dirty="0">
                <a:solidFill>
                  <a:schemeClr val="bg1"/>
                </a:solidFill>
                <a:latin typeface="微软雅黑" panose="020B0503020204020204" pitchFamily="34" charset="-122"/>
                <a:ea typeface="微软雅黑" panose="020B0503020204020204" pitchFamily="34" charset="-122"/>
              </a:rPr>
              <a:t>服务大局</a:t>
            </a:r>
          </a:p>
        </p:txBody>
      </p:sp>
      <p:sp>
        <p:nvSpPr>
          <p:cNvPr id="26" name="淘宝-想搞设计PPT(倒卖必究)-26"/>
          <p:cNvSpPr/>
          <p:nvPr>
            <p:custDataLst>
              <p:tags r:id="rId3"/>
            </p:custDataLst>
          </p:nvPr>
        </p:nvSpPr>
        <p:spPr>
          <a:xfrm>
            <a:off x="2630555" y="5474282"/>
            <a:ext cx="2557023" cy="510054"/>
          </a:xfrm>
          <a:prstGeom prst="flowChartInputOutpu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defRPr/>
            </a:pPr>
            <a:r>
              <a:rPr lang="zh-CN" altLang="en-US" sz="1600" b="1" dirty="0">
                <a:solidFill>
                  <a:schemeClr val="bg1"/>
                </a:solidFill>
                <a:latin typeface="微软雅黑" panose="020B0503020204020204" pitchFamily="34" charset="-122"/>
                <a:ea typeface="微软雅黑" panose="020B0503020204020204" pitchFamily="34" charset="-122"/>
              </a:rPr>
              <a:t>客观务实</a:t>
            </a:r>
          </a:p>
        </p:txBody>
      </p:sp>
      <p:sp>
        <p:nvSpPr>
          <p:cNvPr id="27" name="淘宝-想搞设计PPT(倒卖必究)-27"/>
          <p:cNvSpPr/>
          <p:nvPr>
            <p:custDataLst>
              <p:tags r:id="rId4"/>
            </p:custDataLst>
          </p:nvPr>
        </p:nvSpPr>
        <p:spPr>
          <a:xfrm flipH="1" flipV="1">
            <a:off x="4675837" y="5133120"/>
            <a:ext cx="511742" cy="851215"/>
          </a:xfrm>
          <a:custGeom>
            <a:avLst/>
            <a:gdLst/>
            <a:ahLst/>
            <a:cxnLst/>
            <a:rect l="l" t="t" r="r" b="b"/>
            <a:pathLst>
              <a:path w="432000" h="720080">
                <a:moveTo>
                  <a:pt x="432000" y="0"/>
                </a:moveTo>
                <a:lnTo>
                  <a:pt x="432000" y="432000"/>
                </a:lnTo>
                <a:lnTo>
                  <a:pt x="432000" y="720080"/>
                </a:lnTo>
                <a:lnTo>
                  <a:pt x="0" y="720080"/>
                </a:lnTo>
                <a:lnTo>
                  <a:pt x="0" y="432000"/>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sp>
        <p:nvSpPr>
          <p:cNvPr id="28" name="淘宝-想搞设计PPT(倒卖必究)-28"/>
          <p:cNvSpPr/>
          <p:nvPr>
            <p:custDataLst>
              <p:tags r:id="rId5"/>
            </p:custDataLst>
          </p:nvPr>
        </p:nvSpPr>
        <p:spPr>
          <a:xfrm flipH="1" flipV="1">
            <a:off x="6721118" y="4280215"/>
            <a:ext cx="511744" cy="852905"/>
          </a:xfrm>
          <a:custGeom>
            <a:avLst/>
            <a:gdLst/>
            <a:ahLst/>
            <a:cxnLst/>
            <a:rect l="l" t="t" r="r" b="b"/>
            <a:pathLst>
              <a:path w="432000" h="720080">
                <a:moveTo>
                  <a:pt x="432000" y="0"/>
                </a:moveTo>
                <a:lnTo>
                  <a:pt x="432000" y="432000"/>
                </a:lnTo>
                <a:lnTo>
                  <a:pt x="432000" y="720080"/>
                </a:lnTo>
                <a:lnTo>
                  <a:pt x="0" y="720080"/>
                </a:lnTo>
                <a:lnTo>
                  <a:pt x="0" y="432000"/>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sp>
        <p:nvSpPr>
          <p:cNvPr id="29" name="淘宝-想搞设计PPT(倒卖必究)-29"/>
          <p:cNvSpPr/>
          <p:nvPr>
            <p:custDataLst>
              <p:tags r:id="rId6"/>
            </p:custDataLst>
          </p:nvPr>
        </p:nvSpPr>
        <p:spPr>
          <a:xfrm>
            <a:off x="8766400" y="2917258"/>
            <a:ext cx="2555334" cy="511742"/>
          </a:xfrm>
          <a:prstGeom prst="flowChartInputOutpu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defRPr/>
            </a:pPr>
            <a:r>
              <a:rPr lang="zh-CN" altLang="en-US" sz="1600" b="1" dirty="0">
                <a:solidFill>
                  <a:schemeClr val="bg1"/>
                </a:solidFill>
                <a:latin typeface="微软雅黑" panose="020B0503020204020204" pitchFamily="34" charset="-122"/>
                <a:ea typeface="微软雅黑" panose="020B0503020204020204" pitchFamily="34" charset="-122"/>
              </a:rPr>
              <a:t>科学管理</a:t>
            </a:r>
          </a:p>
        </p:txBody>
      </p:sp>
      <p:sp>
        <p:nvSpPr>
          <p:cNvPr id="30" name="淘宝-想搞设计PPT(倒卖必究)-30"/>
          <p:cNvSpPr/>
          <p:nvPr>
            <p:custDataLst>
              <p:tags r:id="rId7"/>
            </p:custDataLst>
          </p:nvPr>
        </p:nvSpPr>
        <p:spPr>
          <a:xfrm flipH="1" flipV="1">
            <a:off x="8766399" y="3429000"/>
            <a:ext cx="511743" cy="851215"/>
          </a:xfrm>
          <a:custGeom>
            <a:avLst/>
            <a:gdLst/>
            <a:ahLst/>
            <a:cxnLst/>
            <a:rect l="l" t="t" r="r" b="b"/>
            <a:pathLst>
              <a:path w="432000" h="720080">
                <a:moveTo>
                  <a:pt x="432000" y="0"/>
                </a:moveTo>
                <a:lnTo>
                  <a:pt x="432000" y="432000"/>
                </a:lnTo>
                <a:lnTo>
                  <a:pt x="432000" y="720080"/>
                </a:lnTo>
                <a:lnTo>
                  <a:pt x="0" y="720080"/>
                </a:lnTo>
                <a:lnTo>
                  <a:pt x="0" y="432000"/>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sp>
        <p:nvSpPr>
          <p:cNvPr id="31" name="淘宝-想搞设计PPT(倒卖必究)-31"/>
          <p:cNvSpPr txBox="1"/>
          <p:nvPr/>
        </p:nvSpPr>
        <p:spPr>
          <a:xfrm>
            <a:off x="4788779" y="1778755"/>
            <a:ext cx="4091340" cy="548420"/>
          </a:xfrm>
          <a:prstGeom prst="rect">
            <a:avLst/>
          </a:prstGeom>
          <a:noFill/>
        </p:spPr>
        <p:txBody>
          <a:bodyPr wrap="square">
            <a:spAutoFit/>
          </a:bodyPr>
          <a:lstStyle/>
          <a:p>
            <a:pPr algn="ctr" eaLnBrk="1" hangingPunct="1">
              <a:lnSpc>
                <a:spcPct val="150000"/>
              </a:lnSpc>
              <a:buFont typeface="Arial" panose="020B0604020202020204" pitchFamily="34" charset="0"/>
              <a:buNone/>
              <a:defRPr/>
            </a:pPr>
            <a:r>
              <a:rPr lang="zh-CN" altLang="en-US" sz="2200" b="1" dirty="0">
                <a:solidFill>
                  <a:srgbClr val="15548D"/>
                </a:solidFill>
                <a:latin typeface="微软雅黑" panose="020B0503020204020204" pitchFamily="34" charset="-122"/>
                <a:ea typeface="微软雅黑" panose="020B0503020204020204" pitchFamily="34" charset="-122"/>
              </a:rPr>
              <a:t>四个研究思想贯穿全盘工作</a:t>
            </a:r>
          </a:p>
        </p:txBody>
      </p:sp>
      <p:sp>
        <p:nvSpPr>
          <p:cNvPr id="32" name="淘宝-想搞设计PPT(倒卖必究)-32"/>
          <p:cNvSpPr txBox="1"/>
          <p:nvPr/>
        </p:nvSpPr>
        <p:spPr>
          <a:xfrm>
            <a:off x="2646163" y="3479049"/>
            <a:ext cx="2182982" cy="1568891"/>
          </a:xfrm>
          <a:prstGeom prst="rect">
            <a:avLst/>
          </a:prstGeom>
          <a:noFill/>
        </p:spPr>
        <p:txBody>
          <a:bodyPr wrap="square">
            <a:spAutoFit/>
          </a:bodyPr>
          <a:lstStyle/>
          <a:p>
            <a:r>
              <a:rPr lang="zh-CN" altLang="en-US" sz="1600" dirty="0">
                <a:solidFill>
                  <a:schemeClr val="bg2">
                    <a:lumMod val="25000"/>
                  </a:schemeClr>
                </a:solidFill>
                <a:latin typeface="微软雅黑" panose="020B0503020204020204" pitchFamily="34" charset="-122"/>
                <a:ea typeface="微软雅黑" panose="020B0503020204020204" pitchFamily="34" charset="-122"/>
              </a:rPr>
              <a:t>唯物主义者和实干家们最注重的就是客观务实，这是一种一切从实际出发的工作理念，脱离了实际的行动都是不切实际的。</a:t>
            </a:r>
          </a:p>
        </p:txBody>
      </p:sp>
      <p:sp>
        <p:nvSpPr>
          <p:cNvPr id="33" name="淘宝-想搞设计PPT(倒卖必究)-33"/>
          <p:cNvSpPr txBox="1">
            <a:spLocks noChangeArrowheads="1"/>
          </p:cNvSpPr>
          <p:nvPr/>
        </p:nvSpPr>
        <p:spPr bwMode="auto">
          <a:xfrm>
            <a:off x="4788779" y="2803566"/>
            <a:ext cx="2149719" cy="175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None/>
            </a:pPr>
            <a:r>
              <a:rPr lang="zh-CN" altLang="en-US" sz="1800" dirty="0">
                <a:solidFill>
                  <a:schemeClr val="bg2">
                    <a:lumMod val="25000"/>
                  </a:schemeClr>
                </a:solidFill>
                <a:latin typeface="微软雅黑" panose="020B0503020204020204" pitchFamily="34" charset="-122"/>
              </a:rPr>
              <a:t>在其位谋其政，在新岗位上努力将自身的业绩提升到一个新的层次，将自身的能力提升到一个新的层次。</a:t>
            </a:r>
          </a:p>
        </p:txBody>
      </p:sp>
      <p:sp>
        <p:nvSpPr>
          <p:cNvPr id="34" name="淘宝-想搞设计PPT(倒卖必究)-34"/>
          <p:cNvSpPr txBox="1">
            <a:spLocks noChangeArrowheads="1"/>
          </p:cNvSpPr>
          <p:nvPr/>
        </p:nvSpPr>
        <p:spPr bwMode="auto">
          <a:xfrm>
            <a:off x="7004423" y="4791957"/>
            <a:ext cx="2182982" cy="132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None/>
            </a:pPr>
            <a:r>
              <a:rPr lang="zh-CN" altLang="en-US" sz="1600" dirty="0">
                <a:solidFill>
                  <a:schemeClr val="bg2">
                    <a:lumMod val="25000"/>
                  </a:schemeClr>
                </a:solidFill>
                <a:latin typeface="微软雅黑" panose="020B0503020204020204" pitchFamily="34" charset="-122"/>
              </a:rPr>
              <a:t>坚决服务公司制定的发展大局，找准部门的位置，摆正自身的位置，做好该做的事，管好该管的人。</a:t>
            </a:r>
          </a:p>
        </p:txBody>
      </p:sp>
      <p:sp>
        <p:nvSpPr>
          <p:cNvPr id="35" name="淘宝-想搞设计PPT(倒卖必究)-35"/>
          <p:cNvSpPr txBox="1">
            <a:spLocks noChangeArrowheads="1"/>
          </p:cNvSpPr>
          <p:nvPr/>
        </p:nvSpPr>
        <p:spPr bwMode="auto">
          <a:xfrm>
            <a:off x="9415842" y="3788695"/>
            <a:ext cx="2182982" cy="132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None/>
            </a:pPr>
            <a:r>
              <a:rPr lang="zh-CN" altLang="en-US" sz="1600" dirty="0">
                <a:solidFill>
                  <a:schemeClr val="bg2">
                    <a:lumMod val="25000"/>
                  </a:schemeClr>
                </a:solidFill>
                <a:latin typeface="微软雅黑" panose="020B0503020204020204" pitchFamily="34" charset="-122"/>
              </a:rPr>
              <a:t>运用最新的科技手段和管理理念，结合部门现实状况，将部门的管理、业绩提升到一个新的层次。</a:t>
            </a:r>
          </a:p>
        </p:txBody>
      </p:sp>
      <p:pic>
        <p:nvPicPr>
          <p:cNvPr id="49" name="Picture 48" descr="华中科技大学.png"/>
          <p:cNvPicPr>
            <a:picLocks noChangeAspect="1"/>
          </p:cNvPicPr>
          <p:nvPr/>
        </p:nvPicPr>
        <p:blipFill>
          <a:blip r:embed="rId11"/>
          <a:stretch>
            <a:fillRect/>
          </a:stretch>
        </p:blipFill>
        <p:spPr>
          <a:xfrm>
            <a:off x="76732" y="427587"/>
            <a:ext cx="1470932" cy="323078"/>
          </a:xfrm>
          <a:prstGeom prst="rect">
            <a:avLst/>
          </a:prstGeom>
        </p:spPr>
      </p:pic>
    </p:spTree>
  </p:cSld>
  <p:clrMapOvr>
    <a:masterClrMapping/>
  </p:clrMapOvr>
  <p:transition spd="slow" advTm="618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par>
                                <p:cTn id="12" presetID="22" presetClass="entr" presetSubtype="4" fill="hold" grpId="0" nodeType="withEffect">
                                  <p:stCondLst>
                                    <p:cond delay="400"/>
                                  </p:stCondLst>
                                  <p:childTnLst>
                                    <p:set>
                                      <p:cBhvr>
                                        <p:cTn id="13" dur="1" fill="hold">
                                          <p:stCondLst>
                                            <p:cond delay="0"/>
                                          </p:stCondLst>
                                        </p:cTn>
                                        <p:tgtEl>
                                          <p:spTgt spid="27"/>
                                        </p:tgtEl>
                                        <p:attrNameLst>
                                          <p:attrName>style.visibility</p:attrName>
                                        </p:attrNameLst>
                                      </p:cBhvr>
                                      <p:to>
                                        <p:strVal val="visible"/>
                                      </p:to>
                                    </p:set>
                                    <p:animEffect transition="in" filter="wipe(down)">
                                      <p:cBhvr>
                                        <p:cTn id="14" dur="250"/>
                                        <p:tgtEl>
                                          <p:spTgt spid="27"/>
                                        </p:tgtEl>
                                      </p:cBhvr>
                                    </p:animEffect>
                                  </p:childTnLst>
                                </p:cTn>
                              </p:par>
                              <p:par>
                                <p:cTn id="15" presetID="22" presetClass="entr" presetSubtype="8" fill="hold" grpId="0" nodeType="withEffect">
                                  <p:stCondLst>
                                    <p:cond delay="60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par>
                                <p:cTn id="18" presetID="22" presetClass="entr" presetSubtype="4" fill="hold" grpId="0" nodeType="withEffect">
                                  <p:stCondLst>
                                    <p:cond delay="100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250"/>
                                        <p:tgtEl>
                                          <p:spTgt spid="28"/>
                                        </p:tgtEl>
                                      </p:cBhvr>
                                    </p:animEffect>
                                  </p:childTnLst>
                                </p:cTn>
                              </p:par>
                              <p:par>
                                <p:cTn id="21" presetID="22" presetClass="entr" presetSubtype="8" fill="hold" grpId="0" nodeType="withEffect">
                                  <p:stCondLst>
                                    <p:cond delay="120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22" presetClass="entr" presetSubtype="4" fill="hold" grpId="0" nodeType="withEffect">
                                  <p:stCondLst>
                                    <p:cond delay="1600"/>
                                  </p:stCondLst>
                                  <p:childTnLst>
                                    <p:set>
                                      <p:cBhvr>
                                        <p:cTn id="25" dur="1" fill="hold">
                                          <p:stCondLst>
                                            <p:cond delay="0"/>
                                          </p:stCondLst>
                                        </p:cTn>
                                        <p:tgtEl>
                                          <p:spTgt spid="30"/>
                                        </p:tgtEl>
                                        <p:attrNameLst>
                                          <p:attrName>style.visibility</p:attrName>
                                        </p:attrNameLst>
                                      </p:cBhvr>
                                      <p:to>
                                        <p:strVal val="visible"/>
                                      </p:to>
                                    </p:set>
                                    <p:animEffect transition="in" filter="wipe(down)">
                                      <p:cBhvr>
                                        <p:cTn id="26" dur="250"/>
                                        <p:tgtEl>
                                          <p:spTgt spid="30"/>
                                        </p:tgtEl>
                                      </p:cBhvr>
                                    </p:animEffect>
                                  </p:childTnLst>
                                </p:cTn>
                              </p:par>
                              <p:par>
                                <p:cTn id="27" presetID="22" presetClass="entr" presetSubtype="8" fill="hold" grpId="0" nodeType="withEffect">
                                  <p:stCondLst>
                                    <p:cond delay="180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1000"/>
                                        <p:tgtEl>
                                          <p:spTgt spid="31"/>
                                        </p:tgtEl>
                                      </p:cBhvr>
                                    </p:animEffect>
                                    <p:anim calcmode="lin" valueType="num">
                                      <p:cBhvr>
                                        <p:cTn id="34" dur="1000" fill="hold"/>
                                        <p:tgtEl>
                                          <p:spTgt spid="31"/>
                                        </p:tgtEl>
                                        <p:attrNameLst>
                                          <p:attrName>ppt_x</p:attrName>
                                        </p:attrNameLst>
                                      </p:cBhvr>
                                      <p:tavLst>
                                        <p:tav tm="0">
                                          <p:val>
                                            <p:strVal val="#ppt_x"/>
                                          </p:val>
                                        </p:tav>
                                        <p:tav tm="100000">
                                          <p:val>
                                            <p:strVal val="#ppt_x"/>
                                          </p:val>
                                        </p:tav>
                                      </p:tavLst>
                                    </p:anim>
                                    <p:anim calcmode="lin" valueType="num">
                                      <p:cBhvr>
                                        <p:cTn id="35" dur="1000" fill="hold"/>
                                        <p:tgtEl>
                                          <p:spTgt spid="31"/>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14" presetClass="entr" presetSubtype="1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randombar(horizontal)">
                                      <p:cBhvr>
                                        <p:cTn id="39" dur="500"/>
                                        <p:tgtEl>
                                          <p:spTgt spid="32"/>
                                        </p:tgtEl>
                                      </p:cBhvr>
                                    </p:animEffect>
                                  </p:childTnLst>
                                </p:cTn>
                              </p:par>
                              <p:par>
                                <p:cTn id="40" presetID="14" presetClass="entr" presetSubtype="10" fill="hold" grpId="0" nodeType="withEffect">
                                  <p:stCondLst>
                                    <p:cond delay="250"/>
                                  </p:stCondLst>
                                  <p:childTnLst>
                                    <p:set>
                                      <p:cBhvr>
                                        <p:cTn id="41" dur="1" fill="hold">
                                          <p:stCondLst>
                                            <p:cond delay="0"/>
                                          </p:stCondLst>
                                        </p:cTn>
                                        <p:tgtEl>
                                          <p:spTgt spid="33"/>
                                        </p:tgtEl>
                                        <p:attrNameLst>
                                          <p:attrName>style.visibility</p:attrName>
                                        </p:attrNameLst>
                                      </p:cBhvr>
                                      <p:to>
                                        <p:strVal val="visible"/>
                                      </p:to>
                                    </p:set>
                                    <p:animEffect transition="in" filter="randombar(horizontal)">
                                      <p:cBhvr>
                                        <p:cTn id="42" dur="500"/>
                                        <p:tgtEl>
                                          <p:spTgt spid="33"/>
                                        </p:tgtEl>
                                      </p:cBhvr>
                                    </p:animEffect>
                                  </p:childTnLst>
                                </p:cTn>
                              </p:par>
                              <p:par>
                                <p:cTn id="43" presetID="14" presetClass="entr" presetSubtype="10" fill="hold" grpId="0" nodeType="withEffect">
                                  <p:stCondLst>
                                    <p:cond delay="500"/>
                                  </p:stCondLst>
                                  <p:childTnLst>
                                    <p:set>
                                      <p:cBhvr>
                                        <p:cTn id="44" dur="1" fill="hold">
                                          <p:stCondLst>
                                            <p:cond delay="0"/>
                                          </p:stCondLst>
                                        </p:cTn>
                                        <p:tgtEl>
                                          <p:spTgt spid="34"/>
                                        </p:tgtEl>
                                        <p:attrNameLst>
                                          <p:attrName>style.visibility</p:attrName>
                                        </p:attrNameLst>
                                      </p:cBhvr>
                                      <p:to>
                                        <p:strVal val="visible"/>
                                      </p:to>
                                    </p:set>
                                    <p:animEffect transition="in" filter="randombar(horizontal)">
                                      <p:cBhvr>
                                        <p:cTn id="45" dur="500"/>
                                        <p:tgtEl>
                                          <p:spTgt spid="34"/>
                                        </p:tgtEl>
                                      </p:cBhvr>
                                    </p:animEffect>
                                  </p:childTnLst>
                                </p:cTn>
                              </p:par>
                              <p:par>
                                <p:cTn id="46" presetID="14" presetClass="entr" presetSubtype="10" fill="hold" grpId="0" nodeType="withEffect">
                                  <p:stCondLst>
                                    <p:cond delay="750"/>
                                  </p:stCondLst>
                                  <p:childTnLst>
                                    <p:set>
                                      <p:cBhvr>
                                        <p:cTn id="47" dur="1" fill="hold">
                                          <p:stCondLst>
                                            <p:cond delay="0"/>
                                          </p:stCondLst>
                                        </p:cTn>
                                        <p:tgtEl>
                                          <p:spTgt spid="35"/>
                                        </p:tgtEl>
                                        <p:attrNameLst>
                                          <p:attrName>style.visibility</p:attrName>
                                        </p:attrNameLst>
                                      </p:cBhvr>
                                      <p:to>
                                        <p:strVal val="visible"/>
                                      </p:to>
                                    </p:set>
                                    <p:animEffect transition="in" filter="randombar(horizontal)">
                                      <p:cBhvr>
                                        <p:cTn id="4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24" grpId="0" bldLvl="0" animBg="1"/>
      <p:bldP spid="25" grpId="0" bldLvl="0" animBg="1"/>
      <p:bldP spid="26" grpId="0" bldLvl="0" animBg="1"/>
      <p:bldP spid="27" grpId="0" animBg="1"/>
      <p:bldP spid="28" grpId="0" animBg="1"/>
      <p:bldP spid="29" grpId="0" bldLvl="0" animBg="1"/>
      <p:bldP spid="30" grpId="0" animBg="1"/>
      <p:bldP spid="31" grpId="0"/>
      <p:bldP spid="32" grpId="0"/>
      <p:bldP spid="33" grpId="0"/>
      <p:bldP spid="34"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淘宝-想搞设计PPT(倒卖必究)-9">
            <a:extLst>
              <a:ext uri="{FF2B5EF4-FFF2-40B4-BE49-F238E27FC236}">
                <a16:creationId xmlns:a16="http://schemas.microsoft.com/office/drawing/2014/main" id="{73AC9238-5A45-F97B-CA63-E93410B50135}"/>
              </a:ext>
            </a:extLst>
          </p:cNvPr>
          <p:cNvSpPr/>
          <p:nvPr/>
        </p:nvSpPr>
        <p:spPr>
          <a:xfrm>
            <a:off x="0" y="0"/>
            <a:ext cx="1691680" cy="68580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淘宝-想搞设计PPT(倒卖必究)-8">
            <a:extLst>
              <a:ext uri="{FF2B5EF4-FFF2-40B4-BE49-F238E27FC236}">
                <a16:creationId xmlns:a16="http://schemas.microsoft.com/office/drawing/2014/main" id="{3FA5253E-9C6C-2DE6-6EFA-C64F24DC668C}"/>
              </a:ext>
            </a:extLst>
          </p:cNvPr>
          <p:cNvCxnSpPr/>
          <p:nvPr/>
        </p:nvCxnSpPr>
        <p:spPr>
          <a:xfrm>
            <a:off x="1907704" y="1268760"/>
            <a:ext cx="8312061"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aphicFrame>
        <p:nvGraphicFramePr>
          <p:cNvPr id="7" name="淘宝-想搞设计PPT(倒卖必究)-7">
            <a:extLst>
              <a:ext uri="{FF2B5EF4-FFF2-40B4-BE49-F238E27FC236}">
                <a16:creationId xmlns:a16="http://schemas.microsoft.com/office/drawing/2014/main" id="{F4558E2B-9371-D2F1-5C5F-D9A7FF398ECE}"/>
              </a:ext>
            </a:extLst>
          </p:cNvPr>
          <p:cNvGraphicFramePr>
            <a:graphicFrameLocks noGrp="1"/>
          </p:cNvGraphicFramePr>
          <p:nvPr/>
        </p:nvGraphicFramePr>
        <p:xfrm>
          <a:off x="0" y="1268760"/>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关键技术与实践难点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研究成果与应用前景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相关建议与论文总结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淘宝-想搞设计PPT(倒卖必究)-6">
            <a:extLst>
              <a:ext uri="{FF2B5EF4-FFF2-40B4-BE49-F238E27FC236}">
                <a16:creationId xmlns:a16="http://schemas.microsoft.com/office/drawing/2014/main" id="{6247DBD1-FC11-ECB8-2B6C-CC33B14C6CDA}"/>
              </a:ext>
            </a:extLst>
          </p:cNvPr>
          <p:cNvSpPr/>
          <p:nvPr/>
        </p:nvSpPr>
        <p:spPr>
          <a:xfrm>
            <a:off x="0" y="1272662"/>
            <a:ext cx="1691680" cy="788186"/>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绪论</a:t>
            </a:r>
          </a:p>
        </p:txBody>
      </p:sp>
      <p:grpSp>
        <p:nvGrpSpPr>
          <p:cNvPr id="10" name="组合 9">
            <a:extLst>
              <a:ext uri="{FF2B5EF4-FFF2-40B4-BE49-F238E27FC236}">
                <a16:creationId xmlns:a16="http://schemas.microsoft.com/office/drawing/2014/main" id="{D4BE924A-BF38-9A1D-A580-CBB2A6BD7B4D}"/>
              </a:ext>
            </a:extLst>
          </p:cNvPr>
          <p:cNvGrpSpPr/>
          <p:nvPr/>
        </p:nvGrpSpPr>
        <p:grpSpPr>
          <a:xfrm>
            <a:off x="3668" y="2079006"/>
            <a:ext cx="1691680" cy="788186"/>
            <a:chOff x="3668" y="2079006"/>
            <a:chExt cx="1691680" cy="788186"/>
          </a:xfrm>
        </p:grpSpPr>
        <p:sp>
          <p:nvSpPr>
            <p:cNvPr id="4" name="淘宝-想搞设计PPT(倒卖必究)-4">
              <a:extLst>
                <a:ext uri="{FF2B5EF4-FFF2-40B4-BE49-F238E27FC236}">
                  <a16:creationId xmlns:a16="http://schemas.microsoft.com/office/drawing/2014/main" id="{D74A2AEE-8FF3-EF70-8FEA-C5C5D74247C1}"/>
                </a:ext>
              </a:extLst>
            </p:cNvPr>
            <p:cNvSpPr/>
            <p:nvPr userDrawn="1"/>
          </p:nvSpPr>
          <p:spPr>
            <a:xfrm>
              <a:off x="3668" y="2079006"/>
              <a:ext cx="1691680" cy="7881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15548D"/>
                  </a:solidFill>
                  <a:latin typeface="微软雅黑" panose="020B0503020204020204" pitchFamily="34" charset="-122"/>
                  <a:ea typeface="微软雅黑" panose="020B0503020204020204" pitchFamily="34" charset="-122"/>
                </a:rPr>
                <a:t>研究方法与思路</a:t>
              </a:r>
            </a:p>
          </p:txBody>
        </p:sp>
        <p:sp>
          <p:nvSpPr>
            <p:cNvPr id="5" name="淘宝-想搞设计PPT(倒卖必究)-5">
              <a:extLst>
                <a:ext uri="{FF2B5EF4-FFF2-40B4-BE49-F238E27FC236}">
                  <a16:creationId xmlns:a16="http://schemas.microsoft.com/office/drawing/2014/main" id="{20A5E099-8EBB-5193-E49F-71E36E106FCE}"/>
                </a:ext>
              </a:extLst>
            </p:cNvPr>
            <p:cNvSpPr/>
            <p:nvPr userDrawn="1"/>
          </p:nvSpPr>
          <p:spPr>
            <a:xfrm rot="16200000">
              <a:off x="1551332" y="2401092"/>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47A8D"/>
                </a:solidFill>
              </a:endParaRPr>
            </a:p>
          </p:txBody>
        </p:sp>
      </p:grpSp>
      <p:sp>
        <p:nvSpPr>
          <p:cNvPr id="17" name="淘宝-想搞设计PPT(倒卖必究)-17"/>
          <p:cNvSpPr txBox="1"/>
          <p:nvPr/>
        </p:nvSpPr>
        <p:spPr>
          <a:xfrm>
            <a:off x="2293057" y="628986"/>
            <a:ext cx="3647469" cy="492443"/>
          </a:xfrm>
          <a:prstGeom prst="rect">
            <a:avLst/>
          </a:prstGeom>
          <a:noFill/>
          <a:ln>
            <a:noFill/>
          </a:ln>
        </p:spPr>
        <p:txBody>
          <a:bodyPr vert="horz" wrap="square" lIns="0" tIns="0" rIns="0" bIns="0" numCol="1" anchor="t" anchorCtr="0" compatLnSpc="1">
            <a:spAutoFit/>
          </a:bodyPr>
          <a:lstStyle>
            <a:defPPr>
              <a:defRPr lang="zh-CN"/>
            </a:defPPr>
            <a:lvl1pPr marR="0" lvl="0" indent="0">
              <a:lnSpc>
                <a:spcPct val="100000"/>
              </a:lnSpc>
              <a:buClrTx/>
              <a:buSzTx/>
              <a:buFontTx/>
              <a:buNone/>
              <a:defRPr kumimoji="0" sz="3200" b="1" i="0" u="none" strike="noStrike" cap="none" normalizeH="0" baseline="0">
                <a:ln>
                  <a:noFill/>
                </a:ln>
                <a:solidFill>
                  <a:srgbClr val="447A8D"/>
                </a:solidFill>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solidFill>
                  <a:srgbClr val="15548D"/>
                </a:solidFill>
              </a:rPr>
              <a:t>采用某某研究方案</a:t>
            </a:r>
          </a:p>
        </p:txBody>
      </p:sp>
      <p:sp>
        <p:nvSpPr>
          <p:cNvPr id="19" name="淘宝-想搞设计PPT(倒卖必究)-19"/>
          <p:cNvSpPr/>
          <p:nvPr/>
        </p:nvSpPr>
        <p:spPr>
          <a:xfrm>
            <a:off x="3341077" y="1992922"/>
            <a:ext cx="7303477" cy="3696101"/>
          </a:xfrm>
          <a:prstGeom prst="rect">
            <a:avLst/>
          </a:prstGeom>
          <a:noFill/>
          <a:ln>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1" name="淘宝-想搞设计PPT(倒卖必究)-21"/>
          <p:cNvSpPr/>
          <p:nvPr/>
        </p:nvSpPr>
        <p:spPr>
          <a:xfrm>
            <a:off x="2654645" y="3150637"/>
            <a:ext cx="1369549" cy="1365202"/>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2400" b="1" spc="300" dirty="0">
                <a:solidFill>
                  <a:schemeClr val="bg1"/>
                </a:solidFill>
                <a:latin typeface="微软雅黑" panose="020B0503020204020204" pitchFamily="34" charset="-122"/>
                <a:ea typeface="微软雅黑" panose="020B0503020204020204" pitchFamily="34" charset="-122"/>
              </a:rPr>
              <a:t>团队</a:t>
            </a:r>
            <a:endParaRPr lang="en-US" altLang="zh-CN" sz="2400" b="1" spc="300" dirty="0">
              <a:solidFill>
                <a:schemeClr val="bg1"/>
              </a:solidFill>
              <a:latin typeface="微软雅黑" panose="020B0503020204020204" pitchFamily="34" charset="-122"/>
              <a:ea typeface="微软雅黑" panose="020B0503020204020204" pitchFamily="34" charset="-122"/>
            </a:endParaRPr>
          </a:p>
          <a:p>
            <a:pPr algn="ctr"/>
            <a:r>
              <a:rPr lang="zh-CN" altLang="en-US" sz="2400" b="1" spc="300" dirty="0">
                <a:solidFill>
                  <a:schemeClr val="bg1"/>
                </a:solidFill>
                <a:latin typeface="微软雅黑" panose="020B0503020204020204" pitchFamily="34" charset="-122"/>
                <a:ea typeface="微软雅黑" panose="020B0503020204020204" pitchFamily="34" charset="-122"/>
              </a:rPr>
              <a:t>建议</a:t>
            </a:r>
          </a:p>
        </p:txBody>
      </p:sp>
      <p:sp>
        <p:nvSpPr>
          <p:cNvPr id="22" name="淘宝-想搞设计PPT(倒卖必究)-22"/>
          <p:cNvSpPr/>
          <p:nvPr/>
        </p:nvSpPr>
        <p:spPr>
          <a:xfrm>
            <a:off x="9959779" y="3158371"/>
            <a:ext cx="1369549" cy="1365202"/>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2400" b="1" spc="300" dirty="0">
                <a:solidFill>
                  <a:schemeClr val="bg1"/>
                </a:solidFill>
                <a:latin typeface="微软雅黑" panose="020B0503020204020204" pitchFamily="34" charset="-122"/>
                <a:ea typeface="微软雅黑" panose="020B0503020204020204" pitchFamily="34" charset="-122"/>
              </a:rPr>
              <a:t>专业</a:t>
            </a:r>
            <a:endParaRPr lang="en-US" altLang="zh-CN" sz="2400" b="1" spc="300" dirty="0">
              <a:solidFill>
                <a:schemeClr val="bg1"/>
              </a:solidFill>
              <a:latin typeface="微软雅黑" panose="020B0503020204020204" pitchFamily="34" charset="-122"/>
              <a:ea typeface="微软雅黑" panose="020B0503020204020204" pitchFamily="34" charset="-122"/>
            </a:endParaRPr>
          </a:p>
          <a:p>
            <a:pPr algn="ctr"/>
            <a:r>
              <a:rPr lang="zh-CN" altLang="en-US" sz="2400" b="1" spc="300" dirty="0">
                <a:solidFill>
                  <a:schemeClr val="bg1"/>
                </a:solidFill>
                <a:latin typeface="微软雅黑" panose="020B0503020204020204" pitchFamily="34" charset="-122"/>
                <a:ea typeface="微软雅黑" panose="020B0503020204020204" pitchFamily="34" charset="-122"/>
              </a:rPr>
              <a:t>能力</a:t>
            </a:r>
          </a:p>
        </p:txBody>
      </p:sp>
      <p:sp>
        <p:nvSpPr>
          <p:cNvPr id="23" name="淘宝-想搞设计PPT(倒卖必究)-23"/>
          <p:cNvSpPr/>
          <p:nvPr/>
        </p:nvSpPr>
        <p:spPr>
          <a:xfrm>
            <a:off x="4116792" y="2294613"/>
            <a:ext cx="5953332" cy="3414781"/>
          </a:xfrm>
          <a:prstGeom prst="rect">
            <a:avLst/>
          </a:prstGeom>
          <a:noFill/>
        </p:spPr>
        <p:txBody>
          <a:bodyPr wrap="square" rtlCol="0">
            <a:spAutoFit/>
          </a:bodyPr>
          <a:lstStyle/>
          <a:p>
            <a:pPr marL="285750" indent="-285750" algn="just">
              <a:buFont typeface="Wingdings" panose="05000000000000000000" pitchFamily="2" charset="2"/>
              <a:buChar char="n"/>
            </a:pPr>
            <a:r>
              <a:rPr lang="zh-CN" altLang="en-US" sz="1800" dirty="0">
                <a:solidFill>
                  <a:schemeClr val="bg2">
                    <a:lumMod val="25000"/>
                  </a:schemeClr>
                </a:solidFill>
                <a:latin typeface="+mn-ea"/>
              </a:rPr>
              <a:t>请在这里输入您的文字说明请在这里输入您的文字说明</a:t>
            </a:r>
          </a:p>
          <a:p>
            <a:pPr marL="285750" indent="-285750" algn="just">
              <a:buFont typeface="Wingdings" panose="05000000000000000000" pitchFamily="2" charset="2"/>
              <a:buChar char="n"/>
            </a:pPr>
            <a:r>
              <a:rPr lang="zh-CN" altLang="en-US" sz="1800" dirty="0">
                <a:solidFill>
                  <a:schemeClr val="bg2">
                    <a:lumMod val="25000"/>
                  </a:schemeClr>
                </a:solidFill>
                <a:latin typeface="+mn-ea"/>
              </a:rPr>
              <a:t>请在这里输入您的文字说明</a:t>
            </a:r>
          </a:p>
          <a:p>
            <a:pPr marL="285750" indent="-285750" algn="just">
              <a:buFont typeface="Wingdings" panose="05000000000000000000" pitchFamily="2" charset="2"/>
              <a:buChar char="n"/>
            </a:pPr>
            <a:r>
              <a:rPr lang="zh-CN" altLang="en-US" sz="1800" dirty="0">
                <a:solidFill>
                  <a:schemeClr val="bg2">
                    <a:lumMod val="25000"/>
                  </a:schemeClr>
                </a:solidFill>
                <a:latin typeface="+mn-ea"/>
              </a:rPr>
              <a:t>请在这里输入您的文字说明请在这里输入您的文字说明请在这里输入您的文字说明</a:t>
            </a:r>
          </a:p>
          <a:p>
            <a:pPr marL="285750" indent="-285750" algn="just">
              <a:buFont typeface="Wingdings" panose="05000000000000000000" pitchFamily="2" charset="2"/>
              <a:buChar char="n"/>
            </a:pPr>
            <a:r>
              <a:rPr lang="zh-CN" altLang="en-US" sz="1800" dirty="0">
                <a:solidFill>
                  <a:schemeClr val="bg2">
                    <a:lumMod val="25000"/>
                  </a:schemeClr>
                </a:solidFill>
                <a:latin typeface="+mn-ea"/>
              </a:rPr>
              <a:t>请在这里输入您的文字说明请在这里输入您的文字说明</a:t>
            </a:r>
          </a:p>
          <a:p>
            <a:pPr marL="285750" indent="-285750" algn="just">
              <a:buFont typeface="Wingdings" panose="05000000000000000000" pitchFamily="2" charset="2"/>
              <a:buChar char="n"/>
            </a:pPr>
            <a:r>
              <a:rPr lang="zh-CN" altLang="en-US" sz="1800" dirty="0">
                <a:solidFill>
                  <a:schemeClr val="bg2">
                    <a:lumMod val="25000"/>
                  </a:schemeClr>
                </a:solidFill>
                <a:latin typeface="+mn-ea"/>
              </a:rPr>
              <a:t>请在这里输入您的文字说明请在这里输入您的文字说明</a:t>
            </a:r>
          </a:p>
          <a:p>
            <a:pPr marL="285750" indent="-285750" algn="just">
              <a:buFont typeface="Wingdings" panose="05000000000000000000" pitchFamily="2" charset="2"/>
              <a:buChar char="n"/>
            </a:pPr>
            <a:r>
              <a:rPr lang="zh-CN" altLang="en-US" sz="1800" dirty="0">
                <a:solidFill>
                  <a:schemeClr val="bg2">
                    <a:lumMod val="25000"/>
                  </a:schemeClr>
                </a:solidFill>
                <a:latin typeface="+mn-ea"/>
              </a:rPr>
              <a:t>请在这里输入您的文字说明请在这里输入您的文字说请在这里输入您的文字说明请在这里输入您的文字说明</a:t>
            </a:r>
          </a:p>
        </p:txBody>
      </p:sp>
      <p:pic>
        <p:nvPicPr>
          <p:cNvPr id="28" name="Picture 27" descr="华中科技大学.png"/>
          <p:cNvPicPr>
            <a:picLocks noChangeAspect="1"/>
          </p:cNvPicPr>
          <p:nvPr/>
        </p:nvPicPr>
        <p:blipFill>
          <a:blip r:embed="rId4"/>
          <a:stretch>
            <a:fillRect/>
          </a:stretch>
        </p:blipFill>
        <p:spPr>
          <a:xfrm>
            <a:off x="76732" y="427587"/>
            <a:ext cx="1470932" cy="323078"/>
          </a:xfrm>
          <a:prstGeom prst="rect">
            <a:avLst/>
          </a:prstGeom>
        </p:spPr>
      </p:pic>
    </p:spTree>
  </p:cSld>
  <p:clrMapOvr>
    <a:masterClrMapping/>
  </p:clrMapOvr>
  <p:transition spd="slow" advTm="618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animEffect transition="in" filter="fade">
                                      <p:cBhvr>
                                        <p:cTn id="13" dur="500"/>
                                        <p:tgtEl>
                                          <p:spTgt spid="21"/>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p:cTn id="16" dur="500" fill="hold"/>
                                        <p:tgtEl>
                                          <p:spTgt spid="22"/>
                                        </p:tgtEl>
                                        <p:attrNameLst>
                                          <p:attrName>ppt_w</p:attrName>
                                        </p:attrNameLst>
                                      </p:cBhvr>
                                      <p:tavLst>
                                        <p:tav tm="0">
                                          <p:val>
                                            <p:fltVal val="0"/>
                                          </p:val>
                                        </p:tav>
                                        <p:tav tm="100000">
                                          <p:val>
                                            <p:strVal val="#ppt_w"/>
                                          </p:val>
                                        </p:tav>
                                      </p:tavLst>
                                    </p:anim>
                                    <p:anim calcmode="lin" valueType="num">
                                      <p:cBhvr>
                                        <p:cTn id="17" dur="500" fill="hold"/>
                                        <p:tgtEl>
                                          <p:spTgt spid="22"/>
                                        </p:tgtEl>
                                        <p:attrNameLst>
                                          <p:attrName>ppt_h</p:attrName>
                                        </p:attrNameLst>
                                      </p:cBhvr>
                                      <p:tavLst>
                                        <p:tav tm="0">
                                          <p:val>
                                            <p:fltVal val="0"/>
                                          </p:val>
                                        </p:tav>
                                        <p:tav tm="100000">
                                          <p:val>
                                            <p:strVal val="#ppt_h"/>
                                          </p:val>
                                        </p:tav>
                                      </p:tavLst>
                                    </p:anim>
                                    <p:animEffect transition="in" filter="fade">
                                      <p:cBhvr>
                                        <p:cTn id="18" dur="500"/>
                                        <p:tgtEl>
                                          <p:spTgt spid="22"/>
                                        </p:tgtEl>
                                      </p:cBhvr>
                                    </p:animEffect>
                                  </p:childTnLst>
                                </p:cTn>
                              </p:par>
                            </p:childTnLst>
                          </p:cTn>
                        </p:par>
                        <p:par>
                          <p:cTn id="19" fill="hold">
                            <p:stCondLst>
                              <p:cond delay="1000"/>
                            </p:stCondLst>
                            <p:childTnLst>
                              <p:par>
                                <p:cTn id="20" presetID="16" presetClass="entr" presetSubtype="37"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outVertic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randombar(horizontal)">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1" grpId="0" bldLvl="0" animBg="1"/>
      <p:bldP spid="22" grpId="0" bldLvl="0" animBg="1"/>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淘宝-想搞设计PPT(倒卖必究)-9">
            <a:extLst>
              <a:ext uri="{FF2B5EF4-FFF2-40B4-BE49-F238E27FC236}">
                <a16:creationId xmlns:a16="http://schemas.microsoft.com/office/drawing/2014/main" id="{E10E3B46-69CE-512B-573D-8CDB33437575}"/>
              </a:ext>
            </a:extLst>
          </p:cNvPr>
          <p:cNvSpPr/>
          <p:nvPr/>
        </p:nvSpPr>
        <p:spPr>
          <a:xfrm>
            <a:off x="0" y="0"/>
            <a:ext cx="1691680" cy="68580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淘宝-想搞设计PPT(倒卖必究)-8">
            <a:extLst>
              <a:ext uri="{FF2B5EF4-FFF2-40B4-BE49-F238E27FC236}">
                <a16:creationId xmlns:a16="http://schemas.microsoft.com/office/drawing/2014/main" id="{97FFC862-9256-BD33-A360-BAEE29BBAF61}"/>
              </a:ext>
            </a:extLst>
          </p:cNvPr>
          <p:cNvCxnSpPr/>
          <p:nvPr/>
        </p:nvCxnSpPr>
        <p:spPr>
          <a:xfrm>
            <a:off x="1907704" y="1268760"/>
            <a:ext cx="8312061"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aphicFrame>
        <p:nvGraphicFramePr>
          <p:cNvPr id="7" name="淘宝-想搞设计PPT(倒卖必究)-7">
            <a:extLst>
              <a:ext uri="{FF2B5EF4-FFF2-40B4-BE49-F238E27FC236}">
                <a16:creationId xmlns:a16="http://schemas.microsoft.com/office/drawing/2014/main" id="{00833C05-670D-B78D-4BFB-26B6EBD14DE5}"/>
              </a:ext>
            </a:extLst>
          </p:cNvPr>
          <p:cNvGraphicFramePr>
            <a:graphicFrameLocks noGrp="1"/>
          </p:cNvGraphicFramePr>
          <p:nvPr/>
        </p:nvGraphicFramePr>
        <p:xfrm>
          <a:off x="0" y="1268760"/>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关键技术与实践难点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研究成果与应用前景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相关建议与论文总结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淘宝-想搞设计PPT(倒卖必究)-6">
            <a:extLst>
              <a:ext uri="{FF2B5EF4-FFF2-40B4-BE49-F238E27FC236}">
                <a16:creationId xmlns:a16="http://schemas.microsoft.com/office/drawing/2014/main" id="{0708122C-3009-2FE8-302D-EE7DF78AF297}"/>
              </a:ext>
            </a:extLst>
          </p:cNvPr>
          <p:cNvSpPr/>
          <p:nvPr/>
        </p:nvSpPr>
        <p:spPr>
          <a:xfrm>
            <a:off x="0" y="1272662"/>
            <a:ext cx="1691680" cy="788186"/>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绪论</a:t>
            </a:r>
          </a:p>
        </p:txBody>
      </p:sp>
      <p:grpSp>
        <p:nvGrpSpPr>
          <p:cNvPr id="13" name="组合 12">
            <a:extLst>
              <a:ext uri="{FF2B5EF4-FFF2-40B4-BE49-F238E27FC236}">
                <a16:creationId xmlns:a16="http://schemas.microsoft.com/office/drawing/2014/main" id="{CE479BAD-A0CB-EA3B-50F7-B39985065DB2}"/>
              </a:ext>
            </a:extLst>
          </p:cNvPr>
          <p:cNvGrpSpPr/>
          <p:nvPr/>
        </p:nvGrpSpPr>
        <p:grpSpPr>
          <a:xfrm>
            <a:off x="3668" y="2079006"/>
            <a:ext cx="1691680" cy="788186"/>
            <a:chOff x="3668" y="2079006"/>
            <a:chExt cx="1691680" cy="788186"/>
          </a:xfrm>
        </p:grpSpPr>
        <p:sp>
          <p:nvSpPr>
            <p:cNvPr id="4" name="淘宝-想搞设计PPT(倒卖必究)-4">
              <a:extLst>
                <a:ext uri="{FF2B5EF4-FFF2-40B4-BE49-F238E27FC236}">
                  <a16:creationId xmlns:a16="http://schemas.microsoft.com/office/drawing/2014/main" id="{4740F22F-DAEB-3979-62AF-769652788C70}"/>
                </a:ext>
              </a:extLst>
            </p:cNvPr>
            <p:cNvSpPr/>
            <p:nvPr userDrawn="1"/>
          </p:nvSpPr>
          <p:spPr>
            <a:xfrm>
              <a:off x="3668" y="2079006"/>
              <a:ext cx="1691680" cy="7881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15548D"/>
                  </a:solidFill>
                  <a:latin typeface="微软雅黑" panose="020B0503020204020204" pitchFamily="34" charset="-122"/>
                  <a:ea typeface="微软雅黑" panose="020B0503020204020204" pitchFamily="34" charset="-122"/>
                </a:rPr>
                <a:t>研究方法与思路</a:t>
              </a:r>
            </a:p>
          </p:txBody>
        </p:sp>
        <p:sp>
          <p:nvSpPr>
            <p:cNvPr id="5" name="淘宝-想搞设计PPT(倒卖必究)-5">
              <a:extLst>
                <a:ext uri="{FF2B5EF4-FFF2-40B4-BE49-F238E27FC236}">
                  <a16:creationId xmlns:a16="http://schemas.microsoft.com/office/drawing/2014/main" id="{648A5F1B-B1C7-3810-EFB6-E1B97E91B88D}"/>
                </a:ext>
              </a:extLst>
            </p:cNvPr>
            <p:cNvSpPr/>
            <p:nvPr userDrawn="1"/>
          </p:nvSpPr>
          <p:spPr>
            <a:xfrm rot="16200000">
              <a:off x="1551332" y="2401092"/>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47A8D"/>
                </a:solidFill>
              </a:endParaRPr>
            </a:p>
          </p:txBody>
        </p:sp>
      </p:grpSp>
      <p:sp>
        <p:nvSpPr>
          <p:cNvPr id="36" name="淘宝-想搞设计PPT(倒卖必究)-36"/>
          <p:cNvSpPr txBox="1"/>
          <p:nvPr/>
        </p:nvSpPr>
        <p:spPr>
          <a:xfrm>
            <a:off x="2358407" y="664089"/>
            <a:ext cx="3647469" cy="492443"/>
          </a:xfrm>
          <a:prstGeom prst="rect">
            <a:avLst/>
          </a:prstGeom>
          <a:noFill/>
          <a:ln>
            <a:noFill/>
          </a:ln>
        </p:spPr>
        <p:txBody>
          <a:bodyPr vert="horz" wrap="square" lIns="0" tIns="0" rIns="0" bIns="0" numCol="1" anchor="t" anchorCtr="0" compatLnSpc="1">
            <a:spAutoFit/>
          </a:bodyPr>
          <a:lstStyle>
            <a:defPPr>
              <a:defRPr lang="zh-CN"/>
            </a:defPPr>
            <a:lvl1pPr marR="0" lvl="0" indent="0">
              <a:lnSpc>
                <a:spcPct val="100000"/>
              </a:lnSpc>
              <a:buClrTx/>
              <a:buSzTx/>
              <a:buFontTx/>
              <a:buNone/>
              <a:defRPr kumimoji="0" sz="3200" b="1" i="0" u="none" strike="noStrike" cap="none" normalizeH="0" baseline="0">
                <a:ln>
                  <a:noFill/>
                </a:ln>
                <a:solidFill>
                  <a:srgbClr val="447A8D"/>
                </a:solidFill>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solidFill>
                  <a:srgbClr val="15548D"/>
                </a:solidFill>
              </a:rPr>
              <a:t>可行性说明</a:t>
            </a:r>
          </a:p>
        </p:txBody>
      </p:sp>
      <p:sp>
        <p:nvSpPr>
          <p:cNvPr id="35" name="淘宝-想搞设计PPT(倒卖必究)-35"/>
          <p:cNvSpPr txBox="1"/>
          <p:nvPr/>
        </p:nvSpPr>
        <p:spPr>
          <a:xfrm>
            <a:off x="8355351" y="4392281"/>
            <a:ext cx="2266134" cy="400110"/>
          </a:xfrm>
          <a:prstGeom prst="rect">
            <a:avLst/>
          </a:prstGeom>
          <a:noFill/>
        </p:spPr>
        <p:txBody>
          <a:bodyPr wrap="square" rtlCol="0">
            <a:spAutoFit/>
          </a:bodyPr>
          <a:lstStyle/>
          <a:p>
            <a:r>
              <a:rPr lang="zh-CN" altLang="en-US" sz="2000" b="1" dirty="0">
                <a:solidFill>
                  <a:srgbClr val="15548D"/>
                </a:solidFill>
                <a:latin typeface="微软雅黑" panose="020B0503020204020204" pitchFamily="34" charset="-122"/>
                <a:ea typeface="微软雅黑" panose="020B0503020204020204" pitchFamily="34" charset="-122"/>
              </a:rPr>
              <a:t>消费者日趋理性</a:t>
            </a:r>
          </a:p>
        </p:txBody>
      </p:sp>
      <p:sp>
        <p:nvSpPr>
          <p:cNvPr id="38" name="淘宝-想搞设计PPT(倒卖必究)-38"/>
          <p:cNvSpPr txBox="1"/>
          <p:nvPr/>
        </p:nvSpPr>
        <p:spPr>
          <a:xfrm>
            <a:off x="8442583" y="4941428"/>
            <a:ext cx="3049756" cy="830564"/>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r>
              <a:rPr lang="zh-CN" altLang="en-US" sz="1600" dirty="0">
                <a:solidFill/>
              </a:rPr>
              <a:t>近两年由于媒体的宣传，消费者日趋理性，选择做某项目的人越来越多。</a:t>
            </a:r>
          </a:p>
        </p:txBody>
      </p:sp>
      <p:sp>
        <p:nvSpPr>
          <p:cNvPr id="40" name="淘宝-想搞设计PPT(倒卖必究)-40"/>
          <p:cNvSpPr txBox="1"/>
          <p:nvPr/>
        </p:nvSpPr>
        <p:spPr>
          <a:xfrm>
            <a:off x="3161514" y="2179884"/>
            <a:ext cx="2618516" cy="400110"/>
          </a:xfrm>
          <a:prstGeom prst="rect">
            <a:avLst/>
          </a:prstGeom>
          <a:noFill/>
        </p:spPr>
        <p:txBody>
          <a:bodyPr wrap="square" rtlCol="0">
            <a:spAutoFit/>
          </a:bodyPr>
          <a:lstStyle>
            <a:defPPr>
              <a:defRPr lang="zh-CN"/>
            </a:defPPr>
            <a:lvl1pPr algn="r">
              <a:defRPr b="1">
                <a:solidFill>
                  <a:schemeClr val="tx2"/>
                </a:solidFill>
                <a:latin typeface="微软雅黑" panose="020B0503020204020204" pitchFamily="34" charset="-122"/>
                <a:ea typeface="微软雅黑" panose="020B0503020204020204" pitchFamily="34" charset="-122"/>
              </a:defRPr>
            </a:lvl1pPr>
          </a:lstStyle>
          <a:p>
            <a:r>
              <a:rPr lang="zh-CN" altLang="en-US" sz="2000" dirty="0">
                <a:solidFill>
                  <a:srgbClr val="15548D"/>
                </a:solidFill>
              </a:rPr>
              <a:t>使用群体的壮大</a:t>
            </a:r>
          </a:p>
        </p:txBody>
      </p:sp>
      <p:sp>
        <p:nvSpPr>
          <p:cNvPr id="41" name="淘宝-想搞设计PPT(倒卖必究)-41"/>
          <p:cNvSpPr txBox="1"/>
          <p:nvPr/>
        </p:nvSpPr>
        <p:spPr>
          <a:xfrm>
            <a:off x="2279001" y="2639542"/>
            <a:ext cx="3507161" cy="1052048"/>
          </a:xfrm>
          <a:prstGeom prst="rect">
            <a:avLst/>
          </a:prstGeom>
          <a:noFill/>
        </p:spPr>
        <p:txBody>
          <a:bodyPr wrap="square" rtlCol="0">
            <a:spAutoFit/>
          </a:bodyPr>
          <a:lstStyle>
            <a:defPPr>
              <a:defRPr lang="zh-CN"/>
            </a:defPPr>
            <a:lvl1pPr algn="r">
              <a:lnSpc>
                <a:spcPct val="130000"/>
              </a:lnSpc>
              <a:defRPr sz="1400">
                <a:solidFill>
                  <a:schemeClr val="bg2">
                    <a:lumMod val="25000"/>
                  </a:schemeClr>
                </a:solidFill>
                <a:latin typeface="微软雅黑" panose="020B0503020204020204" pitchFamily="34" charset="-122"/>
                <a:ea typeface="微软雅黑" panose="020B0503020204020204" pitchFamily="34" charset="-122"/>
              </a:defRPr>
            </a:lvl1pPr>
          </a:lstStyle>
          <a:p>
            <a:r>
              <a:rPr lang="zh-CN" altLang="en-US" sz="1600" dirty="0">
                <a:solidFill/>
              </a:rPr>
              <a:t>根据某某管理所提供的权威信息，近年新车登记量以每年</a:t>
            </a:r>
            <a:r>
              <a:rPr lang="en-US" altLang="zh-CN" sz="1600" dirty="0"/>
              <a:t>8%</a:t>
            </a:r>
            <a:r>
              <a:rPr lang="zh-CN" altLang="en-US" sz="1600" dirty="0"/>
              <a:t>数量增长，年登记量</a:t>
            </a:r>
            <a:r>
              <a:rPr lang="en-US" altLang="zh-CN" sz="1600" dirty="0"/>
              <a:t>1.2</a:t>
            </a:r>
            <a:r>
              <a:rPr lang="zh-CN" altLang="en-US" sz="1600" dirty="0"/>
              <a:t>万台以上。</a:t>
            </a:r>
          </a:p>
        </p:txBody>
      </p:sp>
      <p:sp>
        <p:nvSpPr>
          <p:cNvPr id="42" name="淘宝-想搞设计PPT(倒卖必究)-42"/>
          <p:cNvSpPr txBox="1"/>
          <p:nvPr/>
        </p:nvSpPr>
        <p:spPr>
          <a:xfrm>
            <a:off x="8504479" y="2057234"/>
            <a:ext cx="2468173" cy="400110"/>
          </a:xfrm>
          <a:prstGeom prst="rect">
            <a:avLst/>
          </a:prstGeom>
          <a:noFill/>
        </p:spPr>
        <p:txBody>
          <a:bodyPr wrap="square" rtlCol="0">
            <a:spAutoFit/>
          </a:bodyPr>
          <a:lstStyle/>
          <a:p>
            <a:r>
              <a:rPr lang="zh-CN" altLang="en-US" sz="2000" b="1" dirty="0">
                <a:solidFill>
                  <a:srgbClr val="15548D"/>
                </a:solidFill>
                <a:latin typeface="微软雅黑" panose="020B0503020204020204" pitchFamily="34" charset="-122"/>
                <a:ea typeface="微软雅黑" panose="020B0503020204020204" pitchFamily="34" charset="-122"/>
              </a:rPr>
              <a:t>细分市场存在空白</a:t>
            </a:r>
          </a:p>
        </p:txBody>
      </p:sp>
      <p:sp>
        <p:nvSpPr>
          <p:cNvPr id="43" name="淘宝-想搞设计PPT(倒卖必究)-43"/>
          <p:cNvSpPr txBox="1"/>
          <p:nvPr/>
        </p:nvSpPr>
        <p:spPr>
          <a:xfrm>
            <a:off x="8591713" y="2606381"/>
            <a:ext cx="3049756" cy="830564"/>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r>
              <a:rPr lang="zh-CN" altLang="en-US" sz="1600" dirty="0">
                <a:solidFill/>
              </a:rPr>
              <a:t>海东市虽然同行众多，但是专做某某项目的商家却很少，而客户均需到省城才能享受该服务。</a:t>
            </a:r>
          </a:p>
        </p:txBody>
      </p:sp>
      <p:sp>
        <p:nvSpPr>
          <p:cNvPr id="44" name="淘宝-想搞设计PPT(倒卖必究)-44"/>
          <p:cNvSpPr txBox="1"/>
          <p:nvPr/>
        </p:nvSpPr>
        <p:spPr>
          <a:xfrm>
            <a:off x="2802521" y="4620465"/>
            <a:ext cx="2919603" cy="400110"/>
          </a:xfrm>
          <a:prstGeom prst="rect">
            <a:avLst/>
          </a:prstGeom>
          <a:noFill/>
        </p:spPr>
        <p:txBody>
          <a:bodyPr wrap="square" rtlCol="0">
            <a:spAutoFit/>
          </a:bodyPr>
          <a:lstStyle/>
          <a:p>
            <a:pPr algn="r"/>
            <a:r>
              <a:rPr lang="zh-CN" altLang="en-US" sz="2000" b="1" dirty="0">
                <a:solidFill>
                  <a:srgbClr val="15548D"/>
                </a:solidFill>
                <a:latin typeface="微软雅黑" panose="020B0503020204020204" pitchFamily="34" charset="-122"/>
                <a:ea typeface="微软雅黑" panose="020B0503020204020204" pitchFamily="34" charset="-122"/>
              </a:rPr>
              <a:t>地理位置较好</a:t>
            </a:r>
          </a:p>
        </p:txBody>
      </p:sp>
      <p:sp>
        <p:nvSpPr>
          <p:cNvPr id="45" name="淘宝-想搞设计PPT(倒卖必究)-45"/>
          <p:cNvSpPr txBox="1"/>
          <p:nvPr/>
        </p:nvSpPr>
        <p:spPr>
          <a:xfrm>
            <a:off x="2260316" y="5072190"/>
            <a:ext cx="3507161" cy="830564"/>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pPr algn="r"/>
            <a:r>
              <a:rPr lang="zh-CN" altLang="en-US" sz="1600" dirty="0">
                <a:solidFill/>
              </a:rPr>
              <a:t>本市距省城最近的服务店也需要</a:t>
            </a:r>
            <a:r>
              <a:rPr lang="en-US" altLang="zh-CN" sz="1600" dirty="0"/>
              <a:t>120</a:t>
            </a:r>
            <a:r>
              <a:rPr lang="zh-CN" altLang="en-US" sz="1600" dirty="0"/>
              <a:t>公里，本地建一个将享有较好的地理位置条件。</a:t>
            </a:r>
          </a:p>
        </p:txBody>
      </p:sp>
      <p:sp>
        <p:nvSpPr>
          <p:cNvPr id="46" name="淘宝-想搞设计PPT(倒卖必究)-46"/>
          <p:cNvSpPr/>
          <p:nvPr/>
        </p:nvSpPr>
        <p:spPr>
          <a:xfrm rot="8239334">
            <a:off x="7041739" y="3886211"/>
            <a:ext cx="1503912" cy="723424"/>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47" name="淘宝-想搞设计PPT(倒卖必究)-47"/>
          <p:cNvSpPr/>
          <p:nvPr/>
        </p:nvSpPr>
        <p:spPr>
          <a:xfrm rot="139334">
            <a:off x="6073923" y="2412941"/>
            <a:ext cx="1059543" cy="1073851"/>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48" name="淘宝-想搞设计PPT(倒卖必究)-48"/>
          <p:cNvSpPr/>
          <p:nvPr/>
        </p:nvSpPr>
        <p:spPr>
          <a:xfrm rot="139334" flipV="1">
            <a:off x="6027197" y="3580604"/>
            <a:ext cx="1059543" cy="1073851"/>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lumMod val="75000"/>
                  <a:lumOff val="25000"/>
                </a:schemeClr>
              </a:solidFill>
            </a:endParaRPr>
          </a:p>
        </p:txBody>
      </p:sp>
      <p:sp>
        <p:nvSpPr>
          <p:cNvPr id="53" name="淘宝-想搞设计PPT(倒卖必究)-53"/>
          <p:cNvSpPr/>
          <p:nvPr/>
        </p:nvSpPr>
        <p:spPr>
          <a:xfrm rot="5539334">
            <a:off x="7230875" y="2444832"/>
            <a:ext cx="1059543" cy="1073851"/>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lumMod val="75000"/>
                  <a:lumOff val="25000"/>
                </a:schemeClr>
              </a:solidFill>
            </a:endParaRPr>
          </a:p>
        </p:txBody>
      </p:sp>
      <p:sp>
        <p:nvSpPr>
          <p:cNvPr id="54" name="淘宝-想搞设计PPT(倒卖必究)-54"/>
          <p:cNvSpPr/>
          <p:nvPr/>
        </p:nvSpPr>
        <p:spPr>
          <a:xfrm rot="21307521">
            <a:off x="8140970" y="2355392"/>
            <a:ext cx="351692" cy="293077"/>
          </a:xfrm>
          <a:prstGeom prst="hear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12" name="组合 11">
            <a:extLst>
              <a:ext uri="{FF2B5EF4-FFF2-40B4-BE49-F238E27FC236}">
                <a16:creationId xmlns:a16="http://schemas.microsoft.com/office/drawing/2014/main" id="{22703C30-9045-64EA-77C4-C6B357EA6BDB}"/>
              </a:ext>
            </a:extLst>
          </p:cNvPr>
          <p:cNvGrpSpPr/>
          <p:nvPr/>
        </p:nvGrpSpPr>
        <p:grpSpPr>
          <a:xfrm>
            <a:off x="8088567" y="4458278"/>
            <a:ext cx="224872" cy="564609"/>
            <a:chOff x="8088567" y="4458278"/>
            <a:chExt cx="224872" cy="564609"/>
          </a:xfrm>
        </p:grpSpPr>
        <p:sp>
          <p:nvSpPr>
            <p:cNvPr id="56" name="淘宝-想搞设计PPT(倒卖必究)-56"/>
            <p:cNvSpPr/>
            <p:nvPr/>
          </p:nvSpPr>
          <p:spPr>
            <a:xfrm>
              <a:off x="8158479" y="4458278"/>
              <a:ext cx="90487" cy="90487"/>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7" name="淘宝-想搞设计PPT(倒卖必究)-57"/>
            <p:cNvSpPr/>
            <p:nvPr/>
          </p:nvSpPr>
          <p:spPr>
            <a:xfrm>
              <a:off x="8088836" y="4558126"/>
              <a:ext cx="224603" cy="63149"/>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8" name="淘宝-想搞设计PPT(倒卖必究)-58"/>
            <p:cNvSpPr/>
            <p:nvPr/>
          </p:nvSpPr>
          <p:spPr>
            <a:xfrm>
              <a:off x="8144756" y="4621275"/>
              <a:ext cx="112763" cy="154601"/>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9" name="淘宝-想搞设计PPT(倒卖必究)-59"/>
            <p:cNvSpPr/>
            <p:nvPr/>
          </p:nvSpPr>
          <p:spPr>
            <a:xfrm rot="10800000">
              <a:off x="8144756" y="4765712"/>
              <a:ext cx="45719" cy="257175"/>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0" name="淘宝-想搞设计PPT(倒卖必究)-60"/>
            <p:cNvSpPr/>
            <p:nvPr/>
          </p:nvSpPr>
          <p:spPr>
            <a:xfrm rot="10800000">
              <a:off x="8211387" y="4765712"/>
              <a:ext cx="45719" cy="257175"/>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1" name="淘宝-想搞设计PPT(倒卖必究)-61"/>
            <p:cNvSpPr/>
            <p:nvPr/>
          </p:nvSpPr>
          <p:spPr>
            <a:xfrm rot="10800000">
              <a:off x="8088567" y="4605843"/>
              <a:ext cx="31089" cy="180000"/>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2" name="淘宝-想搞设计PPT(倒卖必究)-62"/>
            <p:cNvSpPr/>
            <p:nvPr/>
          </p:nvSpPr>
          <p:spPr>
            <a:xfrm rot="10800000">
              <a:off x="8281052" y="4605843"/>
              <a:ext cx="31089" cy="180000"/>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11" name="组合 10">
            <a:extLst>
              <a:ext uri="{FF2B5EF4-FFF2-40B4-BE49-F238E27FC236}">
                <a16:creationId xmlns:a16="http://schemas.microsoft.com/office/drawing/2014/main" id="{675A6B6E-82D4-AB98-7DF4-BDB12A3CAA1F}"/>
              </a:ext>
            </a:extLst>
          </p:cNvPr>
          <p:cNvGrpSpPr/>
          <p:nvPr/>
        </p:nvGrpSpPr>
        <p:grpSpPr>
          <a:xfrm rot="251637">
            <a:off x="5841590" y="2197895"/>
            <a:ext cx="439857" cy="318893"/>
            <a:chOff x="5841590" y="2197895"/>
            <a:chExt cx="439857" cy="318893"/>
          </a:xfrm>
          <a:solidFill>
            <a:srgbClr val="071F65"/>
          </a:solidFill>
        </p:grpSpPr>
        <p:grpSp>
          <p:nvGrpSpPr>
            <p:cNvPr id="64" name="组合 63"/>
            <p:cNvGrpSpPr/>
            <p:nvPr/>
          </p:nvGrpSpPr>
          <p:grpSpPr>
            <a:xfrm rot="21307521">
              <a:off x="5841590" y="2248281"/>
              <a:ext cx="439857" cy="268507"/>
              <a:chOff x="4975778" y="3669385"/>
              <a:chExt cx="439857" cy="268507"/>
            </a:xfrm>
            <a:grpFill/>
          </p:grpSpPr>
          <p:grpSp>
            <p:nvGrpSpPr>
              <p:cNvPr id="66" name="组合 65"/>
              <p:cNvGrpSpPr/>
              <p:nvPr/>
            </p:nvGrpSpPr>
            <p:grpSpPr>
              <a:xfrm>
                <a:off x="4975778" y="3689944"/>
                <a:ext cx="439857" cy="24689"/>
                <a:chOff x="4902784" y="3688900"/>
                <a:chExt cx="439857" cy="24689"/>
              </a:xfrm>
              <a:grpFill/>
            </p:grpSpPr>
            <p:sp>
              <p:nvSpPr>
                <p:cNvPr id="70" name="淘宝-想搞设计PPT(倒卖必究)-70"/>
                <p:cNvSpPr/>
                <p:nvPr/>
              </p:nvSpPr>
              <p:spPr>
                <a:xfrm rot="19380000">
                  <a:off x="4902784" y="3688900"/>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1" name="淘宝-想搞设计PPT(倒卖必究)-71"/>
                <p:cNvSpPr/>
                <p:nvPr/>
              </p:nvSpPr>
              <p:spPr>
                <a:xfrm rot="2220000" flipH="1">
                  <a:off x="5090641" y="3688901"/>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67" name="淘宝-想搞设计PPT(倒卖必究)-67"/>
              <p:cNvSpPr/>
              <p:nvPr/>
            </p:nvSpPr>
            <p:spPr>
              <a:xfrm>
                <a:off x="5044333" y="3669385"/>
                <a:ext cx="302746" cy="1278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8" name="淘宝-想搞设计PPT(倒卖必究)-68"/>
              <p:cNvSpPr/>
              <p:nvPr/>
            </p:nvSpPr>
            <p:spPr>
              <a:xfrm>
                <a:off x="5043860"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9" name="淘宝-想搞设计PPT(倒卖必究)-69"/>
              <p:cNvSpPr/>
              <p:nvPr/>
            </p:nvSpPr>
            <p:spPr>
              <a:xfrm>
                <a:off x="5238624"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65" name="淘宝-想搞设计PPT(倒卖必究)-65"/>
            <p:cNvSpPr/>
            <p:nvPr/>
          </p:nvSpPr>
          <p:spPr>
            <a:xfrm rot="21307521" flipH="1" flipV="1">
              <a:off x="6116514" y="2197895"/>
              <a:ext cx="45719" cy="88107"/>
            </a:xfrm>
            <a:prstGeom prst="snip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10" name="组合 9">
            <a:extLst>
              <a:ext uri="{FF2B5EF4-FFF2-40B4-BE49-F238E27FC236}">
                <a16:creationId xmlns:a16="http://schemas.microsoft.com/office/drawing/2014/main" id="{3932DE43-8BC0-C948-97F0-FB3DC776A56F}"/>
              </a:ext>
            </a:extLst>
          </p:cNvPr>
          <p:cNvGrpSpPr/>
          <p:nvPr/>
        </p:nvGrpSpPr>
        <p:grpSpPr>
          <a:xfrm>
            <a:off x="5728774" y="4456859"/>
            <a:ext cx="462435" cy="424585"/>
            <a:chOff x="5728774" y="4456859"/>
            <a:chExt cx="462435" cy="424585"/>
          </a:xfrm>
        </p:grpSpPr>
        <p:grpSp>
          <p:nvGrpSpPr>
            <p:cNvPr id="73" name="组合 72"/>
            <p:cNvGrpSpPr/>
            <p:nvPr/>
          </p:nvGrpSpPr>
          <p:grpSpPr>
            <a:xfrm rot="21307521">
              <a:off x="5728774" y="4462988"/>
              <a:ext cx="460390" cy="418456"/>
              <a:chOff x="10760386" y="4041158"/>
              <a:chExt cx="460390" cy="418456"/>
            </a:xfrm>
            <a:solidFill>
              <a:srgbClr val="7F7F7F"/>
            </a:solidFill>
          </p:grpSpPr>
          <p:sp>
            <p:nvSpPr>
              <p:cNvPr id="76" name="淘宝-想搞设计PPT(倒卖必究)-76"/>
              <p:cNvSpPr/>
              <p:nvPr/>
            </p:nvSpPr>
            <p:spPr>
              <a:xfrm>
                <a:off x="10813541" y="4041158"/>
                <a:ext cx="407235" cy="357637"/>
              </a:xfrm>
              <a:custGeom>
                <a:avLst/>
                <a:gdLst>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304321 w 406232"/>
                  <a:gd name="connsiteY7" fmla="*/ 114595 h 348959"/>
                  <a:gd name="connsiteX8" fmla="*/ 278127 w 406232"/>
                  <a:gd name="connsiteY8" fmla="*/ 209845 h 348959"/>
                  <a:gd name="connsiteX9" fmla="*/ 211452 w 406232"/>
                  <a:gd name="connsiteY9" fmla="*/ 305095 h 348959"/>
                  <a:gd name="connsiteX10" fmla="*/ 128108 w 406232"/>
                  <a:gd name="connsiteY10" fmla="*/ 345576 h 348959"/>
                  <a:gd name="connsiteX11" fmla="*/ 44765 w 406232"/>
                  <a:gd name="connsiteY11" fmla="*/ 345576 h 348959"/>
                  <a:gd name="connsiteX12" fmla="*/ 6665 w 406232"/>
                  <a:gd name="connsiteY12" fmla="*/ 305095 h 348959"/>
                  <a:gd name="connsiteX0-1" fmla="*/ 6665 w 406232"/>
                  <a:gd name="connsiteY0-2" fmla="*/ 305095 h 348959"/>
                  <a:gd name="connsiteX1-3" fmla="*/ 6665 w 406232"/>
                  <a:gd name="connsiteY1-4" fmla="*/ 226514 h 348959"/>
                  <a:gd name="connsiteX2-5" fmla="*/ 73340 w 406232"/>
                  <a:gd name="connsiteY2-6" fmla="*/ 128882 h 348959"/>
                  <a:gd name="connsiteX3-7" fmla="*/ 244790 w 406232"/>
                  <a:gd name="connsiteY3-8" fmla="*/ 43157 h 348959"/>
                  <a:gd name="connsiteX4-9" fmla="*/ 401952 w 406232"/>
                  <a:gd name="connsiteY4-10" fmla="*/ 295 h 348959"/>
                  <a:gd name="connsiteX5-11" fmla="*/ 359090 w 406232"/>
                  <a:gd name="connsiteY5-12" fmla="*/ 26489 h 348959"/>
                  <a:gd name="connsiteX6-13" fmla="*/ 330515 w 406232"/>
                  <a:gd name="connsiteY6-14" fmla="*/ 69351 h 348959"/>
                  <a:gd name="connsiteX7-15" fmla="*/ 278127 w 406232"/>
                  <a:gd name="connsiteY7-16" fmla="*/ 209845 h 348959"/>
                  <a:gd name="connsiteX8-17" fmla="*/ 211452 w 406232"/>
                  <a:gd name="connsiteY8-18" fmla="*/ 305095 h 348959"/>
                  <a:gd name="connsiteX9-19" fmla="*/ 128108 w 406232"/>
                  <a:gd name="connsiteY9-20" fmla="*/ 345576 h 348959"/>
                  <a:gd name="connsiteX10-21" fmla="*/ 44765 w 406232"/>
                  <a:gd name="connsiteY10-22" fmla="*/ 345576 h 348959"/>
                  <a:gd name="connsiteX11-23" fmla="*/ 6665 w 406232"/>
                  <a:gd name="connsiteY11-24" fmla="*/ 305095 h 348959"/>
                  <a:gd name="connsiteX0-25" fmla="*/ 6665 w 406232"/>
                  <a:gd name="connsiteY0-26" fmla="*/ 305095 h 357637"/>
                  <a:gd name="connsiteX1-27" fmla="*/ 6665 w 406232"/>
                  <a:gd name="connsiteY1-28" fmla="*/ 226514 h 357637"/>
                  <a:gd name="connsiteX2-29" fmla="*/ 73340 w 406232"/>
                  <a:gd name="connsiteY2-30" fmla="*/ 128882 h 357637"/>
                  <a:gd name="connsiteX3-31" fmla="*/ 244790 w 406232"/>
                  <a:gd name="connsiteY3-32" fmla="*/ 43157 h 357637"/>
                  <a:gd name="connsiteX4-33" fmla="*/ 401952 w 406232"/>
                  <a:gd name="connsiteY4-34" fmla="*/ 295 h 357637"/>
                  <a:gd name="connsiteX5-35" fmla="*/ 359090 w 406232"/>
                  <a:gd name="connsiteY5-36" fmla="*/ 26489 h 357637"/>
                  <a:gd name="connsiteX6-37" fmla="*/ 330515 w 406232"/>
                  <a:gd name="connsiteY6-38" fmla="*/ 69351 h 357637"/>
                  <a:gd name="connsiteX7-39" fmla="*/ 278127 w 406232"/>
                  <a:gd name="connsiteY7-40" fmla="*/ 209845 h 357637"/>
                  <a:gd name="connsiteX8-41" fmla="*/ 211452 w 406232"/>
                  <a:gd name="connsiteY8-42" fmla="*/ 305095 h 357637"/>
                  <a:gd name="connsiteX9-43" fmla="*/ 120964 w 406232"/>
                  <a:gd name="connsiteY9-44" fmla="*/ 355101 h 357637"/>
                  <a:gd name="connsiteX10-45" fmla="*/ 44765 w 406232"/>
                  <a:gd name="connsiteY10-46" fmla="*/ 345576 h 357637"/>
                  <a:gd name="connsiteX11-47" fmla="*/ 6665 w 406232"/>
                  <a:gd name="connsiteY11-48" fmla="*/ 305095 h 357637"/>
                  <a:gd name="connsiteX0-49" fmla="*/ 6665 w 406232"/>
                  <a:gd name="connsiteY0-50" fmla="*/ 305095 h 357637"/>
                  <a:gd name="connsiteX1-51" fmla="*/ 6665 w 406232"/>
                  <a:gd name="connsiteY1-52" fmla="*/ 226514 h 357637"/>
                  <a:gd name="connsiteX2-53" fmla="*/ 73340 w 406232"/>
                  <a:gd name="connsiteY2-54" fmla="*/ 128882 h 357637"/>
                  <a:gd name="connsiteX3-55" fmla="*/ 244790 w 406232"/>
                  <a:gd name="connsiteY3-56" fmla="*/ 43157 h 357637"/>
                  <a:gd name="connsiteX4-57" fmla="*/ 401952 w 406232"/>
                  <a:gd name="connsiteY4-58" fmla="*/ 295 h 357637"/>
                  <a:gd name="connsiteX5-59" fmla="*/ 359090 w 406232"/>
                  <a:gd name="connsiteY5-60" fmla="*/ 26489 h 357637"/>
                  <a:gd name="connsiteX6-61" fmla="*/ 330515 w 406232"/>
                  <a:gd name="connsiteY6-62" fmla="*/ 69351 h 357637"/>
                  <a:gd name="connsiteX7-63" fmla="*/ 278127 w 406232"/>
                  <a:gd name="connsiteY7-64" fmla="*/ 209845 h 357637"/>
                  <a:gd name="connsiteX8-65" fmla="*/ 211452 w 406232"/>
                  <a:gd name="connsiteY8-66" fmla="*/ 305095 h 357637"/>
                  <a:gd name="connsiteX9-67" fmla="*/ 120964 w 406232"/>
                  <a:gd name="connsiteY9-68" fmla="*/ 355101 h 357637"/>
                  <a:gd name="connsiteX10-69" fmla="*/ 44765 w 406232"/>
                  <a:gd name="connsiteY10-70" fmla="*/ 345576 h 357637"/>
                  <a:gd name="connsiteX11-71" fmla="*/ 6665 w 406232"/>
                  <a:gd name="connsiteY11-72" fmla="*/ 305095 h 357637"/>
                  <a:gd name="connsiteX0-73" fmla="*/ 6665 w 406232"/>
                  <a:gd name="connsiteY0-74" fmla="*/ 305095 h 357637"/>
                  <a:gd name="connsiteX1-75" fmla="*/ 6665 w 406232"/>
                  <a:gd name="connsiteY1-76" fmla="*/ 226514 h 357637"/>
                  <a:gd name="connsiteX2-77" fmla="*/ 73340 w 406232"/>
                  <a:gd name="connsiteY2-78" fmla="*/ 128882 h 357637"/>
                  <a:gd name="connsiteX3-79" fmla="*/ 244790 w 406232"/>
                  <a:gd name="connsiteY3-80" fmla="*/ 43157 h 357637"/>
                  <a:gd name="connsiteX4-81" fmla="*/ 401952 w 406232"/>
                  <a:gd name="connsiteY4-82" fmla="*/ 295 h 357637"/>
                  <a:gd name="connsiteX5-83" fmla="*/ 359090 w 406232"/>
                  <a:gd name="connsiteY5-84" fmla="*/ 26489 h 357637"/>
                  <a:gd name="connsiteX6-85" fmla="*/ 330515 w 406232"/>
                  <a:gd name="connsiteY6-86" fmla="*/ 69351 h 357637"/>
                  <a:gd name="connsiteX7-87" fmla="*/ 278127 w 406232"/>
                  <a:gd name="connsiteY7-88" fmla="*/ 209845 h 357637"/>
                  <a:gd name="connsiteX8-89" fmla="*/ 211452 w 406232"/>
                  <a:gd name="connsiteY8-90" fmla="*/ 305095 h 357637"/>
                  <a:gd name="connsiteX9-91" fmla="*/ 120964 w 406232"/>
                  <a:gd name="connsiteY9-92" fmla="*/ 355101 h 357637"/>
                  <a:gd name="connsiteX10-93" fmla="*/ 44765 w 406232"/>
                  <a:gd name="connsiteY10-94" fmla="*/ 345576 h 357637"/>
                  <a:gd name="connsiteX11-95" fmla="*/ 6665 w 406232"/>
                  <a:gd name="connsiteY11-96" fmla="*/ 305095 h 357637"/>
                  <a:gd name="connsiteX0-97" fmla="*/ 6665 w 406232"/>
                  <a:gd name="connsiteY0-98" fmla="*/ 305095 h 357637"/>
                  <a:gd name="connsiteX1-99" fmla="*/ 6665 w 406232"/>
                  <a:gd name="connsiteY1-100" fmla="*/ 226514 h 357637"/>
                  <a:gd name="connsiteX2-101" fmla="*/ 73340 w 406232"/>
                  <a:gd name="connsiteY2-102" fmla="*/ 128882 h 357637"/>
                  <a:gd name="connsiteX3-103" fmla="*/ 244790 w 406232"/>
                  <a:gd name="connsiteY3-104" fmla="*/ 43157 h 357637"/>
                  <a:gd name="connsiteX4-105" fmla="*/ 401952 w 406232"/>
                  <a:gd name="connsiteY4-106" fmla="*/ 295 h 357637"/>
                  <a:gd name="connsiteX5-107" fmla="*/ 359090 w 406232"/>
                  <a:gd name="connsiteY5-108" fmla="*/ 26489 h 357637"/>
                  <a:gd name="connsiteX6-109" fmla="*/ 330515 w 406232"/>
                  <a:gd name="connsiteY6-110" fmla="*/ 69351 h 357637"/>
                  <a:gd name="connsiteX7-111" fmla="*/ 278127 w 406232"/>
                  <a:gd name="connsiteY7-112" fmla="*/ 209845 h 357637"/>
                  <a:gd name="connsiteX8-113" fmla="*/ 211452 w 406232"/>
                  <a:gd name="connsiteY8-114" fmla="*/ 305095 h 357637"/>
                  <a:gd name="connsiteX9-115" fmla="*/ 120964 w 406232"/>
                  <a:gd name="connsiteY9-116" fmla="*/ 355101 h 357637"/>
                  <a:gd name="connsiteX10-117" fmla="*/ 44765 w 406232"/>
                  <a:gd name="connsiteY10-118" fmla="*/ 345576 h 357637"/>
                  <a:gd name="connsiteX11-119" fmla="*/ 6665 w 406232"/>
                  <a:gd name="connsiteY11-120" fmla="*/ 305095 h 357637"/>
                  <a:gd name="connsiteX0-121" fmla="*/ 7668 w 407235"/>
                  <a:gd name="connsiteY0-122" fmla="*/ 305095 h 357637"/>
                  <a:gd name="connsiteX1-123" fmla="*/ 7668 w 407235"/>
                  <a:gd name="connsiteY1-124" fmla="*/ 226514 h 357637"/>
                  <a:gd name="connsiteX2-125" fmla="*/ 74343 w 407235"/>
                  <a:gd name="connsiteY2-126" fmla="*/ 128882 h 357637"/>
                  <a:gd name="connsiteX3-127" fmla="*/ 245793 w 407235"/>
                  <a:gd name="connsiteY3-128" fmla="*/ 43157 h 357637"/>
                  <a:gd name="connsiteX4-129" fmla="*/ 402955 w 407235"/>
                  <a:gd name="connsiteY4-130" fmla="*/ 295 h 357637"/>
                  <a:gd name="connsiteX5-131" fmla="*/ 360093 w 407235"/>
                  <a:gd name="connsiteY5-132" fmla="*/ 26489 h 357637"/>
                  <a:gd name="connsiteX6-133" fmla="*/ 331518 w 407235"/>
                  <a:gd name="connsiteY6-134" fmla="*/ 69351 h 357637"/>
                  <a:gd name="connsiteX7-135" fmla="*/ 279130 w 407235"/>
                  <a:gd name="connsiteY7-136" fmla="*/ 209845 h 357637"/>
                  <a:gd name="connsiteX8-137" fmla="*/ 212455 w 407235"/>
                  <a:gd name="connsiteY8-138" fmla="*/ 305095 h 357637"/>
                  <a:gd name="connsiteX9-139" fmla="*/ 121967 w 407235"/>
                  <a:gd name="connsiteY9-140" fmla="*/ 355101 h 357637"/>
                  <a:gd name="connsiteX10-141" fmla="*/ 45768 w 407235"/>
                  <a:gd name="connsiteY10-142" fmla="*/ 345576 h 357637"/>
                  <a:gd name="connsiteX11-143" fmla="*/ 7668 w 407235"/>
                  <a:gd name="connsiteY11-144" fmla="*/ 305095 h 3576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7" name="淘宝-想搞设计PPT(倒卖必究)-77"/>
              <p:cNvSpPr/>
              <p:nvPr/>
            </p:nvSpPr>
            <p:spPr>
              <a:xfrm>
                <a:off x="10760386" y="4337977"/>
                <a:ext cx="95196" cy="121637"/>
              </a:xfrm>
              <a:custGeom>
                <a:avLst/>
                <a:gdLst>
                  <a:gd name="connsiteX0" fmla="*/ 114303 w 114583"/>
                  <a:gd name="connsiteY0" fmla="*/ 621 h 110589"/>
                  <a:gd name="connsiteX1" fmla="*/ 66678 w 114583"/>
                  <a:gd name="connsiteY1" fmla="*/ 60153 h 110589"/>
                  <a:gd name="connsiteX2" fmla="*/ 40484 w 114583"/>
                  <a:gd name="connsiteY2" fmla="*/ 110159 h 110589"/>
                  <a:gd name="connsiteX3" fmla="*/ 3 w 114583"/>
                  <a:gd name="connsiteY3" fmla="*/ 81584 h 110589"/>
                  <a:gd name="connsiteX4" fmla="*/ 42865 w 114583"/>
                  <a:gd name="connsiteY4" fmla="*/ 33959 h 110589"/>
                  <a:gd name="connsiteX5" fmla="*/ 114303 w 114583"/>
                  <a:gd name="connsiteY5" fmla="*/ 621 h 110589"/>
                  <a:gd name="connsiteX0-1" fmla="*/ 114303 w 114766"/>
                  <a:gd name="connsiteY0-2" fmla="*/ 7143 h 117111"/>
                  <a:gd name="connsiteX1-3" fmla="*/ 66678 w 114766"/>
                  <a:gd name="connsiteY1-4" fmla="*/ 66675 h 117111"/>
                  <a:gd name="connsiteX2-5" fmla="*/ 40484 w 114766"/>
                  <a:gd name="connsiteY2-6" fmla="*/ 116681 h 117111"/>
                  <a:gd name="connsiteX3-7" fmla="*/ 3 w 114766"/>
                  <a:gd name="connsiteY3-8" fmla="*/ 88106 h 117111"/>
                  <a:gd name="connsiteX4-9" fmla="*/ 42865 w 114766"/>
                  <a:gd name="connsiteY4-10" fmla="*/ 40481 h 117111"/>
                  <a:gd name="connsiteX5-11" fmla="*/ 88109 w 114766"/>
                  <a:gd name="connsiteY5-12" fmla="*/ 4762 h 117111"/>
                  <a:gd name="connsiteX6" fmla="*/ 114303 w 114766"/>
                  <a:gd name="connsiteY6" fmla="*/ 7143 h 117111"/>
                  <a:gd name="connsiteX0-13" fmla="*/ 114306 w 114769"/>
                  <a:gd name="connsiteY0-14" fmla="*/ 7143 h 109586"/>
                  <a:gd name="connsiteX1-15" fmla="*/ 66681 w 114769"/>
                  <a:gd name="connsiteY1-16" fmla="*/ 66675 h 109586"/>
                  <a:gd name="connsiteX2-17" fmla="*/ 29099 w 114769"/>
                  <a:gd name="connsiteY2-18" fmla="*/ 108934 h 109586"/>
                  <a:gd name="connsiteX3-19" fmla="*/ 6 w 114769"/>
                  <a:gd name="connsiteY3-20" fmla="*/ 88106 h 109586"/>
                  <a:gd name="connsiteX4-21" fmla="*/ 42868 w 114769"/>
                  <a:gd name="connsiteY4-22" fmla="*/ 40481 h 109586"/>
                  <a:gd name="connsiteX5-23" fmla="*/ 88112 w 114769"/>
                  <a:gd name="connsiteY5-24" fmla="*/ 4762 h 109586"/>
                  <a:gd name="connsiteX6-25" fmla="*/ 114306 w 114769"/>
                  <a:gd name="connsiteY6-26" fmla="*/ 7143 h 109586"/>
                  <a:gd name="connsiteX0-27" fmla="*/ 148467 w 148642"/>
                  <a:gd name="connsiteY0-28" fmla="*/ 2864 h 123382"/>
                  <a:gd name="connsiteX1-29" fmla="*/ 66681 w 148642"/>
                  <a:gd name="connsiteY1-30" fmla="*/ 80472 h 123382"/>
                  <a:gd name="connsiteX2-31" fmla="*/ 29099 w 148642"/>
                  <a:gd name="connsiteY2-32" fmla="*/ 122731 h 123382"/>
                  <a:gd name="connsiteX3-33" fmla="*/ 6 w 148642"/>
                  <a:gd name="connsiteY3-34" fmla="*/ 101903 h 123382"/>
                  <a:gd name="connsiteX4-35" fmla="*/ 42868 w 148642"/>
                  <a:gd name="connsiteY4-36" fmla="*/ 54278 h 123382"/>
                  <a:gd name="connsiteX5-37" fmla="*/ 88112 w 148642"/>
                  <a:gd name="connsiteY5-38" fmla="*/ 18559 h 123382"/>
                  <a:gd name="connsiteX6-39" fmla="*/ 148467 w 148642"/>
                  <a:gd name="connsiteY6-40" fmla="*/ 2864 h 123382"/>
                  <a:gd name="connsiteX0-41" fmla="*/ 148467 w 151739"/>
                  <a:gd name="connsiteY0-42" fmla="*/ 11381 h 131899"/>
                  <a:gd name="connsiteX1-43" fmla="*/ 66681 w 151739"/>
                  <a:gd name="connsiteY1-44" fmla="*/ 88989 h 131899"/>
                  <a:gd name="connsiteX2-45" fmla="*/ 29099 w 151739"/>
                  <a:gd name="connsiteY2-46" fmla="*/ 131248 h 131899"/>
                  <a:gd name="connsiteX3-47" fmla="*/ 6 w 151739"/>
                  <a:gd name="connsiteY3-48" fmla="*/ 110420 h 131899"/>
                  <a:gd name="connsiteX4-49" fmla="*/ 42868 w 151739"/>
                  <a:gd name="connsiteY4-50" fmla="*/ 62795 h 131899"/>
                  <a:gd name="connsiteX5-51" fmla="*/ 129865 w 151739"/>
                  <a:gd name="connsiteY5-52" fmla="*/ 3837 h 131899"/>
                  <a:gd name="connsiteX6-53" fmla="*/ 148467 w 151739"/>
                  <a:gd name="connsiteY6-54" fmla="*/ 11381 h 1318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74" name="淘宝-想搞设计PPT(倒卖必究)-74"/>
            <p:cNvSpPr/>
            <p:nvPr/>
          </p:nvSpPr>
          <p:spPr>
            <a:xfrm rot="21307521">
              <a:off x="5867789" y="4456859"/>
              <a:ext cx="323420" cy="355925"/>
            </a:xfrm>
            <a:custGeom>
              <a:avLst/>
              <a:gdLst>
                <a:gd name="connsiteX0" fmla="*/ 319140 w 323420"/>
                <a:gd name="connsiteY0" fmla="*/ 295 h 355925"/>
                <a:gd name="connsiteX1" fmla="*/ 276278 w 323420"/>
                <a:gd name="connsiteY1" fmla="*/ 26489 h 355925"/>
                <a:gd name="connsiteX2" fmla="*/ 247703 w 323420"/>
                <a:gd name="connsiteY2" fmla="*/ 69351 h 355925"/>
                <a:gd name="connsiteX3" fmla="*/ 195315 w 323420"/>
                <a:gd name="connsiteY3" fmla="*/ 209845 h 355925"/>
                <a:gd name="connsiteX4" fmla="*/ 128640 w 323420"/>
                <a:gd name="connsiteY4" fmla="*/ 305095 h 355925"/>
                <a:gd name="connsiteX5" fmla="*/ 84656 w 323420"/>
                <a:gd name="connsiteY5" fmla="*/ 336177 h 355925"/>
                <a:gd name="connsiteX6" fmla="*/ 36710 w 323420"/>
                <a:gd name="connsiteY6" fmla="*/ 355132 h 355925"/>
                <a:gd name="connsiteX7" fmla="*/ 0 w 323420"/>
                <a:gd name="connsiteY7" fmla="*/ 355925 h 355925"/>
                <a:gd name="connsiteX8" fmla="*/ 82794 w 323420"/>
                <a:gd name="connsiteY8" fmla="*/ 77974 h 355925"/>
                <a:gd name="connsiteX9" fmla="*/ 115655 w 323420"/>
                <a:gd name="connsiteY9" fmla="*/ 62635 h 355925"/>
                <a:gd name="connsiteX10" fmla="*/ 161978 w 323420"/>
                <a:gd name="connsiteY10" fmla="*/ 43157 h 355925"/>
                <a:gd name="connsiteX11" fmla="*/ 319140 w 323420"/>
                <a:gd name="connsiteY11" fmla="*/ 295 h 3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5" name="淘宝-想搞设计PPT(倒卖必究)-75"/>
            <p:cNvSpPr/>
            <p:nvPr/>
          </p:nvSpPr>
          <p:spPr>
            <a:xfrm rot="21307521">
              <a:off x="5798491" y="4604436"/>
              <a:ext cx="181927" cy="183765"/>
            </a:xfrm>
            <a:custGeom>
              <a:avLst/>
              <a:gdLst>
                <a:gd name="connsiteX0" fmla="*/ 975 w 178496"/>
                <a:gd name="connsiteY0" fmla="*/ 166776 h 170879"/>
                <a:gd name="connsiteX1" fmla="*/ 91463 w 178496"/>
                <a:gd name="connsiteY1" fmla="*/ 64383 h 170879"/>
                <a:gd name="connsiteX2" fmla="*/ 177188 w 178496"/>
                <a:gd name="connsiteY2" fmla="*/ 89 h 170879"/>
                <a:gd name="connsiteX3" fmla="*/ 136706 w 178496"/>
                <a:gd name="connsiteY3" fmla="*/ 52476 h 170879"/>
                <a:gd name="connsiteX4" fmla="*/ 48600 w 178496"/>
                <a:gd name="connsiteY4" fmla="*/ 138201 h 170879"/>
                <a:gd name="connsiteX5" fmla="*/ 975 w 178496"/>
                <a:gd name="connsiteY5" fmla="*/ 166776 h 170879"/>
                <a:gd name="connsiteX0-1" fmla="*/ 3352 w 180873"/>
                <a:gd name="connsiteY0-2" fmla="*/ 166776 h 173137"/>
                <a:gd name="connsiteX1-3" fmla="*/ 93840 w 180873"/>
                <a:gd name="connsiteY1-4" fmla="*/ 64383 h 173137"/>
                <a:gd name="connsiteX2-5" fmla="*/ 179565 w 180873"/>
                <a:gd name="connsiteY2-6" fmla="*/ 89 h 173137"/>
                <a:gd name="connsiteX3-7" fmla="*/ 139083 w 180873"/>
                <a:gd name="connsiteY3-8" fmla="*/ 52476 h 173137"/>
                <a:gd name="connsiteX4-9" fmla="*/ 50977 w 180873"/>
                <a:gd name="connsiteY4-10" fmla="*/ 138201 h 173137"/>
                <a:gd name="connsiteX5-11" fmla="*/ 22402 w 180873"/>
                <a:gd name="connsiteY5-12" fmla="*/ 159633 h 173137"/>
                <a:gd name="connsiteX6" fmla="*/ 3352 w 180873"/>
                <a:gd name="connsiteY6" fmla="*/ 166776 h 173137"/>
                <a:gd name="connsiteX0-13" fmla="*/ 4789 w 182310"/>
                <a:gd name="connsiteY0-14" fmla="*/ 166776 h 185696"/>
                <a:gd name="connsiteX1-15" fmla="*/ 95277 w 182310"/>
                <a:gd name="connsiteY1-16" fmla="*/ 64383 h 185696"/>
                <a:gd name="connsiteX2-17" fmla="*/ 181002 w 182310"/>
                <a:gd name="connsiteY2-18" fmla="*/ 89 h 185696"/>
                <a:gd name="connsiteX3-19" fmla="*/ 140520 w 182310"/>
                <a:gd name="connsiteY3-20" fmla="*/ 52476 h 185696"/>
                <a:gd name="connsiteX4-21" fmla="*/ 52414 w 182310"/>
                <a:gd name="connsiteY4-22" fmla="*/ 138201 h 185696"/>
                <a:gd name="connsiteX5-23" fmla="*/ 16695 w 182310"/>
                <a:gd name="connsiteY5-24" fmla="*/ 183445 h 185696"/>
                <a:gd name="connsiteX6-25" fmla="*/ 4789 w 182310"/>
                <a:gd name="connsiteY6-26" fmla="*/ 166776 h 185696"/>
                <a:gd name="connsiteX0-27" fmla="*/ 4789 w 181809"/>
                <a:gd name="connsiteY0-28" fmla="*/ 166776 h 185696"/>
                <a:gd name="connsiteX1-29" fmla="*/ 95277 w 181809"/>
                <a:gd name="connsiteY1-30" fmla="*/ 64383 h 185696"/>
                <a:gd name="connsiteX2-31" fmla="*/ 181002 w 181809"/>
                <a:gd name="connsiteY2-32" fmla="*/ 89 h 185696"/>
                <a:gd name="connsiteX3-33" fmla="*/ 133376 w 181809"/>
                <a:gd name="connsiteY3-34" fmla="*/ 52476 h 185696"/>
                <a:gd name="connsiteX4-35" fmla="*/ 52414 w 181809"/>
                <a:gd name="connsiteY4-36" fmla="*/ 138201 h 185696"/>
                <a:gd name="connsiteX5-37" fmla="*/ 16695 w 181809"/>
                <a:gd name="connsiteY5-38" fmla="*/ 183445 h 185696"/>
                <a:gd name="connsiteX6-39" fmla="*/ 4789 w 181809"/>
                <a:gd name="connsiteY6-40" fmla="*/ 166776 h 185696"/>
                <a:gd name="connsiteX0-41" fmla="*/ 4789 w 181809"/>
                <a:gd name="connsiteY0-42" fmla="*/ 166776 h 185696"/>
                <a:gd name="connsiteX1-43" fmla="*/ 95277 w 181809"/>
                <a:gd name="connsiteY1-44" fmla="*/ 64383 h 185696"/>
                <a:gd name="connsiteX2-45" fmla="*/ 181002 w 181809"/>
                <a:gd name="connsiteY2-46" fmla="*/ 89 h 185696"/>
                <a:gd name="connsiteX3-47" fmla="*/ 133376 w 181809"/>
                <a:gd name="connsiteY3-48" fmla="*/ 52476 h 185696"/>
                <a:gd name="connsiteX4-49" fmla="*/ 52414 w 181809"/>
                <a:gd name="connsiteY4-50" fmla="*/ 133439 h 185696"/>
                <a:gd name="connsiteX5-51" fmla="*/ 16695 w 181809"/>
                <a:gd name="connsiteY5-52" fmla="*/ 183445 h 185696"/>
                <a:gd name="connsiteX6-53" fmla="*/ 4789 w 181809"/>
                <a:gd name="connsiteY6-54" fmla="*/ 166776 h 185696"/>
                <a:gd name="connsiteX0-55" fmla="*/ 6892 w 183912"/>
                <a:gd name="connsiteY0-56" fmla="*/ 166776 h 183799"/>
                <a:gd name="connsiteX1-57" fmla="*/ 97380 w 183912"/>
                <a:gd name="connsiteY1-58" fmla="*/ 64383 h 183799"/>
                <a:gd name="connsiteX2-59" fmla="*/ 183105 w 183912"/>
                <a:gd name="connsiteY2-60" fmla="*/ 89 h 183799"/>
                <a:gd name="connsiteX3-61" fmla="*/ 135479 w 183912"/>
                <a:gd name="connsiteY3-62" fmla="*/ 52476 h 183799"/>
                <a:gd name="connsiteX4-63" fmla="*/ 54517 w 183912"/>
                <a:gd name="connsiteY4-64" fmla="*/ 133439 h 183799"/>
                <a:gd name="connsiteX5-65" fmla="*/ 11655 w 183912"/>
                <a:gd name="connsiteY5-66" fmla="*/ 181064 h 183799"/>
                <a:gd name="connsiteX6-67" fmla="*/ 6892 w 183912"/>
                <a:gd name="connsiteY6-68" fmla="*/ 166776 h 183799"/>
                <a:gd name="connsiteX0-69" fmla="*/ 6892 w 183575"/>
                <a:gd name="connsiteY0-70" fmla="*/ 166823 h 183846"/>
                <a:gd name="connsiteX1-71" fmla="*/ 97380 w 183575"/>
                <a:gd name="connsiteY1-72" fmla="*/ 64430 h 183846"/>
                <a:gd name="connsiteX2-73" fmla="*/ 183105 w 183575"/>
                <a:gd name="connsiteY2-74" fmla="*/ 136 h 183846"/>
                <a:gd name="connsiteX3-75" fmla="*/ 128336 w 183575"/>
                <a:gd name="connsiteY3-76" fmla="*/ 50142 h 183846"/>
                <a:gd name="connsiteX4-77" fmla="*/ 54517 w 183575"/>
                <a:gd name="connsiteY4-78" fmla="*/ 133486 h 183846"/>
                <a:gd name="connsiteX5-79" fmla="*/ 11655 w 183575"/>
                <a:gd name="connsiteY5-80" fmla="*/ 181111 h 183846"/>
                <a:gd name="connsiteX6-81" fmla="*/ 6892 w 183575"/>
                <a:gd name="connsiteY6-82" fmla="*/ 166823 h 183846"/>
                <a:gd name="connsiteX0-83" fmla="*/ 6892 w 183417"/>
                <a:gd name="connsiteY0-84" fmla="*/ 166742 h 183765"/>
                <a:gd name="connsiteX1-85" fmla="*/ 97380 w 183417"/>
                <a:gd name="connsiteY1-86" fmla="*/ 64349 h 183765"/>
                <a:gd name="connsiteX2-87" fmla="*/ 183105 w 183417"/>
                <a:gd name="connsiteY2-88" fmla="*/ 55 h 183765"/>
                <a:gd name="connsiteX3-89" fmla="*/ 123574 w 183417"/>
                <a:gd name="connsiteY3-90" fmla="*/ 54824 h 183765"/>
                <a:gd name="connsiteX4-91" fmla="*/ 54517 w 183417"/>
                <a:gd name="connsiteY4-92" fmla="*/ 133405 h 183765"/>
                <a:gd name="connsiteX5-93" fmla="*/ 11655 w 183417"/>
                <a:gd name="connsiteY5-94" fmla="*/ 181030 h 183765"/>
                <a:gd name="connsiteX6-95" fmla="*/ 6892 w 183417"/>
                <a:gd name="connsiteY6-96" fmla="*/ 166742 h 183765"/>
                <a:gd name="connsiteX0-97" fmla="*/ 5402 w 181927"/>
                <a:gd name="connsiteY0-98" fmla="*/ 166742 h 183765"/>
                <a:gd name="connsiteX1-99" fmla="*/ 95890 w 181927"/>
                <a:gd name="connsiteY1-100" fmla="*/ 64349 h 183765"/>
                <a:gd name="connsiteX2-101" fmla="*/ 181615 w 181927"/>
                <a:gd name="connsiteY2-102" fmla="*/ 55 h 183765"/>
                <a:gd name="connsiteX3-103" fmla="*/ 122084 w 181927"/>
                <a:gd name="connsiteY3-104" fmla="*/ 54824 h 183765"/>
                <a:gd name="connsiteX4-105" fmla="*/ 53027 w 181927"/>
                <a:gd name="connsiteY4-106" fmla="*/ 133405 h 183765"/>
                <a:gd name="connsiteX5-107" fmla="*/ 14927 w 181927"/>
                <a:gd name="connsiteY5-108" fmla="*/ 181030 h 183765"/>
                <a:gd name="connsiteX6-109" fmla="*/ 5402 w 181927"/>
                <a:gd name="connsiteY6-110" fmla="*/ 166742 h 1837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78" name="淘宝-想搞设计PPT(倒卖必究)-78"/>
          <p:cNvSpPr txBox="1"/>
          <p:nvPr/>
        </p:nvSpPr>
        <p:spPr>
          <a:xfrm>
            <a:off x="6635642" y="3040334"/>
            <a:ext cx="1112696" cy="953610"/>
          </a:xfrm>
          <a:prstGeom prst="rect">
            <a:avLst/>
          </a:prstGeom>
          <a:noFill/>
        </p:spPr>
        <p:txBody>
          <a:bodyPr wrap="square" rtlCol="0">
            <a:spAutoFit/>
          </a:bodyPr>
          <a:lstStyle>
            <a:defPPr>
              <a:defRPr lang="zh-CN"/>
            </a:defPPr>
            <a:lvl1pPr>
              <a:defRPr b="1">
                <a:solidFill>
                  <a:schemeClr val="tx2"/>
                </a:solidFill>
                <a:latin typeface="微软雅黑" panose="020B0503020204020204" pitchFamily="34" charset="-122"/>
                <a:ea typeface="微软雅黑" panose="020B0503020204020204" pitchFamily="34" charset="-122"/>
              </a:defRPr>
            </a:lvl1pPr>
          </a:lstStyle>
          <a:p>
            <a:pPr algn="ctr"/>
            <a:r>
              <a:rPr lang="zh-CN" altLang="en-US" sz="2800" dirty="0">
                <a:solidFill>
                  <a:srgbClr val="15548D"/>
                </a:solidFill>
              </a:rPr>
              <a:t>时机成熟</a:t>
            </a:r>
          </a:p>
        </p:txBody>
      </p:sp>
      <p:pic>
        <p:nvPicPr>
          <p:cNvPr id="79" name="Picture 78" descr="华中科技大学.png"/>
          <p:cNvPicPr>
            <a:picLocks noChangeAspect="1"/>
          </p:cNvPicPr>
          <p:nvPr/>
        </p:nvPicPr>
        <p:blipFill>
          <a:blip r:embed="rId4"/>
          <a:stretch>
            <a:fillRect/>
          </a:stretch>
        </p:blipFill>
        <p:spPr>
          <a:xfrm>
            <a:off x="76732" y="427587"/>
            <a:ext cx="1470932" cy="323078"/>
          </a:xfrm>
          <a:prstGeom prst="rect">
            <a:avLst/>
          </a:prstGeom>
        </p:spPr>
      </p:pic>
    </p:spTree>
  </p:cSld>
  <p:clrMapOvr>
    <a:masterClrMapping/>
  </p:clrMapOvr>
  <p:transition spd="slow" advTm="618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randombar(horizontal)">
                                      <p:cBhvr>
                                        <p:cTn id="17" dur="500"/>
                                        <p:tgtEl>
                                          <p:spTgt spid="41"/>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randombar(horizontal)">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left)">
                                      <p:cBhvr>
                                        <p:cTn id="25" dur="500"/>
                                        <p:tgtEl>
                                          <p:spTgt spid="5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left)">
                                      <p:cBhvr>
                                        <p:cTn id="28" dur="500"/>
                                        <p:tgtEl>
                                          <p:spTgt spid="54"/>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randombar(horizontal)">
                                      <p:cBhvr>
                                        <p:cTn id="33" dur="500"/>
                                        <p:tgtEl>
                                          <p:spTgt spid="43"/>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randombar(horizontal)">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right)">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randombar(horizontal)">
                                      <p:cBhvr>
                                        <p:cTn id="46" dur="500"/>
                                        <p:tgtEl>
                                          <p:spTgt spid="44"/>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randombar(horizontal)">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wipe(left)">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randombar(horizontal)">
                                      <p:cBhvr>
                                        <p:cTn id="59" dur="500"/>
                                        <p:tgtEl>
                                          <p:spTgt spid="35"/>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randombar(horizontal)">
                                      <p:cBhvr>
                                        <p:cTn id="62" dur="500"/>
                                        <p:tgtEl>
                                          <p:spTgt spid="38"/>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78"/>
                                        </p:tgtEl>
                                        <p:attrNameLst>
                                          <p:attrName>style.visibility</p:attrName>
                                        </p:attrNameLst>
                                      </p:cBhvr>
                                      <p:to>
                                        <p:strVal val="visible"/>
                                      </p:to>
                                    </p:set>
                                    <p:anim calcmode="lin" valueType="num">
                                      <p:cBhvr>
                                        <p:cTn id="67" dur="500" fill="hold"/>
                                        <p:tgtEl>
                                          <p:spTgt spid="78"/>
                                        </p:tgtEl>
                                        <p:attrNameLst>
                                          <p:attrName>ppt_w</p:attrName>
                                        </p:attrNameLst>
                                      </p:cBhvr>
                                      <p:tavLst>
                                        <p:tav tm="0">
                                          <p:val>
                                            <p:fltVal val="0"/>
                                          </p:val>
                                        </p:tav>
                                        <p:tav tm="100000">
                                          <p:val>
                                            <p:strVal val="#ppt_w"/>
                                          </p:val>
                                        </p:tav>
                                      </p:tavLst>
                                    </p:anim>
                                    <p:anim calcmode="lin" valueType="num">
                                      <p:cBhvr>
                                        <p:cTn id="68" dur="500" fill="hold"/>
                                        <p:tgtEl>
                                          <p:spTgt spid="78"/>
                                        </p:tgtEl>
                                        <p:attrNameLst>
                                          <p:attrName>ppt_h</p:attrName>
                                        </p:attrNameLst>
                                      </p:cBhvr>
                                      <p:tavLst>
                                        <p:tav tm="0">
                                          <p:val>
                                            <p:fltVal val="0"/>
                                          </p:val>
                                        </p:tav>
                                        <p:tav tm="100000">
                                          <p:val>
                                            <p:strVal val="#ppt_h"/>
                                          </p:val>
                                        </p:tav>
                                      </p:tavLst>
                                    </p:anim>
                                    <p:animEffect transition="in" filter="fade">
                                      <p:cBhvr>
                                        <p:cTn id="6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5" grpId="0"/>
      <p:bldP spid="38" grpId="0"/>
      <p:bldP spid="40" grpId="0"/>
      <p:bldP spid="41" grpId="0"/>
      <p:bldP spid="42" grpId="0"/>
      <p:bldP spid="43" grpId="0"/>
      <p:bldP spid="44" grpId="0"/>
      <p:bldP spid="45" grpId="0"/>
      <p:bldP spid="46" grpId="0" bldLvl="0" animBg="1"/>
      <p:bldP spid="47" grpId="0" bldLvl="0" animBg="1"/>
      <p:bldP spid="48" grpId="0" animBg="1"/>
      <p:bldP spid="53" grpId="0" animBg="1"/>
      <p:bldP spid="54" grpId="0" animBg="1"/>
      <p:bldP spid="7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淘宝-想搞设计PPT(倒卖必究)-25"/>
          <p:cNvSpPr/>
          <p:nvPr/>
        </p:nvSpPr>
        <p:spPr>
          <a:xfrm>
            <a:off x="-444500" y="4731281"/>
            <a:ext cx="13081000" cy="28067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淘宝-想搞设计PPT(倒卖必究)-26"/>
          <p:cNvSpPr/>
          <p:nvPr/>
        </p:nvSpPr>
        <p:spPr>
          <a:xfrm>
            <a:off x="-444500" y="4533900"/>
            <a:ext cx="13081000" cy="1993900"/>
          </a:xfrm>
          <a:prstGeom prst="rect">
            <a:avLst/>
          </a:prstGeom>
          <a:noFill/>
          <a:ln w="1905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42" name="淘宝-想搞设计PPT(倒卖必究)-10242"/>
          <p:cNvSpPr>
            <a:spLocks noChangeArrowheads="1"/>
          </p:cNvSpPr>
          <p:nvPr/>
        </p:nvSpPr>
        <p:spPr bwMode="auto">
          <a:xfrm>
            <a:off x="4025915" y="330200"/>
            <a:ext cx="4140170" cy="4143344"/>
          </a:xfrm>
          <a:prstGeom prst="ellipse">
            <a:avLst/>
          </a:prstGeom>
          <a:noFill/>
          <a:ln>
            <a:solidFill>
              <a:srgbClr val="15548D"/>
            </a:solidFill>
          </a:ln>
          <a:effectLst>
            <a:innerShdw blurRad="444500">
              <a:srgbClr val="447A8D"/>
            </a:innerShdw>
          </a:effectLst>
          <a:extLst>
            <a:ext uri="{909E8E84-426E-40DD-AFC4-6F175D3DCCD1}">
              <a14:hiddenFill xmlns:a14="http://schemas.microsoft.com/office/drawing/2010/main">
                <a:solidFill>
                  <a:schemeClr val="bg1"/>
                </a:solidFill>
              </a14:hiddenFill>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0244" name="淘宝-想搞设计PPT(倒卖必究)-10244"/>
          <p:cNvSpPr>
            <a:spLocks noChangeShapeType="1"/>
          </p:cNvSpPr>
          <p:nvPr/>
        </p:nvSpPr>
        <p:spPr bwMode="auto">
          <a:xfrm>
            <a:off x="4194125" y="2589164"/>
            <a:ext cx="3806925" cy="0"/>
          </a:xfrm>
          <a:prstGeom prst="line">
            <a:avLst/>
          </a:prstGeom>
          <a:noFill/>
          <a:ln w="12700">
            <a:solidFill>
              <a:srgbClr val="15548D"/>
            </a:solidFill>
            <a:round/>
          </a:ln>
          <a:extLst>
            <a:ext uri="{909E8E84-426E-40DD-AFC4-6F175D3DCCD1}">
              <a14:hiddenFill xmlns:a14="http://schemas.microsoft.com/office/drawing/2010/main">
                <a:noFill/>
              </a14:hiddenFill>
            </a:ext>
          </a:extLst>
        </p:spPr>
        <p:txBody>
          <a:bodyPr/>
          <a:lstStyle/>
          <a:p>
            <a:endParaRPr lang="zh-CN" altLang="en-US" sz="1800"/>
          </a:p>
        </p:txBody>
      </p:sp>
      <p:sp>
        <p:nvSpPr>
          <p:cNvPr id="10245" name="淘宝-想搞设计PPT(倒卖必究)-10245"/>
          <p:cNvSpPr txBox="1">
            <a:spLocks noChangeArrowheads="1"/>
          </p:cNvSpPr>
          <p:nvPr/>
        </p:nvSpPr>
        <p:spPr bwMode="auto">
          <a:xfrm>
            <a:off x="4062906" y="2722627"/>
            <a:ext cx="414017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zh-CN" altLang="en-US" sz="4400" b="1" dirty="0">
                <a:solidFill>
                  <a:srgbClr val="15548D"/>
                </a:solidFill>
                <a:latin typeface="微软雅黑" panose="020B0503020204020204" pitchFamily="34" charset="-122"/>
              </a:rPr>
              <a:t>关键技术与实
践难点</a:t>
            </a:r>
            <a:endParaRPr lang="en-US" altLang="zh-CN" sz="4400" b="1" dirty="0">
              <a:solidFill>
                <a:srgbClr val="071F65"/>
              </a:solidFill>
              <a:latin typeface="微软雅黑" panose="020B0503020204020204" pitchFamily="34" charset="-122"/>
            </a:endParaRPr>
          </a:p>
          <a:p>
            <a:pPr algn="ctr">
              <a:spcBef>
                <a:spcPct val="0"/>
              </a:spcBef>
              <a:buNone/>
            </a:pPr>
            <a:r>
              <a:rPr lang="zh-CN" altLang="en-US" sz="4400" b="1" dirty="0">
                <a:solidFill>
                  <a:srgbClr val="15548D"/>
                </a:solidFill>
                <a:latin typeface="微软雅黑" panose="020B0503020204020204" pitchFamily="34" charset="-122"/>
              </a:rPr>
              <a:t/>
            </a:r>
          </a:p>
        </p:txBody>
      </p:sp>
      <p:sp>
        <p:nvSpPr>
          <p:cNvPr id="10246" name="淘宝-想搞设计PPT(倒卖必究)-10246"/>
          <p:cNvSpPr>
            <a:spLocks noChangeArrowheads="1"/>
          </p:cNvSpPr>
          <p:nvPr/>
        </p:nvSpPr>
        <p:spPr bwMode="auto">
          <a:xfrm>
            <a:off x="5631839" y="2105166"/>
            <a:ext cx="996427" cy="39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dirty="0">
                <a:solidFill>
                  <a:srgbClr val="15548D"/>
                </a:solidFill>
                <a:latin typeface="微软雅黑" panose="020B0503020204020204" pitchFamily="34" charset="-122"/>
              </a:rPr>
              <a:t>Part 3</a:t>
            </a:r>
            <a:r>
              <a:rPr lang="en-US" altLang="zh-CN" sz="2600" b="1" dirty="0">
                <a:solidFill>
                  <a:srgbClr val="15548D"/>
                </a:solidFill>
                <a:latin typeface="微软雅黑" panose="020B0503020204020204" pitchFamily="34" charset="-122"/>
              </a:rPr>
              <a:t/>
            </a:r>
          </a:p>
        </p:txBody>
      </p:sp>
      <p:sp>
        <p:nvSpPr>
          <p:cNvPr id="10247" name="淘宝-想搞设计PPT(倒卖必究)-10247"/>
          <p:cNvSpPr>
            <a:spLocks noChangeAspect="1" noChangeArrowheads="1"/>
          </p:cNvSpPr>
          <p:nvPr/>
        </p:nvSpPr>
        <p:spPr bwMode="auto">
          <a:xfrm>
            <a:off x="3022919" y="5391971"/>
            <a:ext cx="172969" cy="158688"/>
          </a:xfrm>
          <a:prstGeom prst="ellipse">
            <a:avLst/>
          </a:prstGeom>
          <a:solidFill>
            <a:srgbClr val="FFFFFF"/>
          </a:solidFill>
          <a:ln w="28575">
            <a:solidFill>
              <a:srgbClr val="FFFFFF"/>
            </a:solidFill>
            <a:rou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ea typeface="宋体" panose="02010600030101010101" pitchFamily="2" charset="-122"/>
            </a:endParaRPr>
          </a:p>
        </p:txBody>
      </p:sp>
      <p:sp>
        <p:nvSpPr>
          <p:cNvPr id="10248" name="淘宝-想搞设计PPT(倒卖必究)-10248"/>
          <p:cNvSpPr>
            <a:spLocks noChangeAspect="1" noChangeArrowheads="1"/>
          </p:cNvSpPr>
          <p:nvPr/>
        </p:nvSpPr>
        <p:spPr bwMode="auto">
          <a:xfrm>
            <a:off x="3022919" y="5828363"/>
            <a:ext cx="172969" cy="158688"/>
          </a:xfrm>
          <a:prstGeom prst="ellipse">
            <a:avLst/>
          </a:prstGeom>
          <a:solidFill>
            <a:srgbClr val="FFFFFF"/>
          </a:solidFill>
          <a:ln w="28575">
            <a:solidFill>
              <a:srgbClr val="FFFFFF"/>
            </a:solidFill>
            <a:rou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ea typeface="宋体" panose="02010600030101010101" pitchFamily="2" charset="-122"/>
            </a:endParaRPr>
          </a:p>
        </p:txBody>
      </p:sp>
      <p:sp>
        <p:nvSpPr>
          <p:cNvPr id="10250" name="淘宝-想搞设计PPT(倒卖必究)-10250"/>
          <p:cNvSpPr>
            <a:spLocks noChangeAspect="1" noChangeArrowheads="1"/>
          </p:cNvSpPr>
          <p:nvPr/>
        </p:nvSpPr>
        <p:spPr bwMode="auto">
          <a:xfrm>
            <a:off x="6798105" y="5391971"/>
            <a:ext cx="158688" cy="158688"/>
          </a:xfrm>
          <a:prstGeom prst="ellipse">
            <a:avLst/>
          </a:prstGeom>
          <a:solidFill>
            <a:srgbClr val="FFFFFF"/>
          </a:solidFill>
          <a:ln w="28575">
            <a:solidFill>
              <a:srgbClr val="FFFFFF"/>
            </a:solidFill>
            <a:rou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ea typeface="宋体" panose="02010600030101010101" pitchFamily="2" charset="-122"/>
            </a:endParaRPr>
          </a:p>
        </p:txBody>
      </p:sp>
      <p:sp>
        <p:nvSpPr>
          <p:cNvPr id="10251" name="淘宝-想搞设计PPT(倒卖必究)-10251"/>
          <p:cNvSpPr txBox="1">
            <a:spLocks noChangeArrowheads="1"/>
          </p:cNvSpPr>
          <p:nvPr/>
        </p:nvSpPr>
        <p:spPr bwMode="auto">
          <a:xfrm>
            <a:off x="3400685" y="5239631"/>
            <a:ext cx="2857971" cy="46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chemeClr val="bg1"/>
                </a:solidFill>
                <a:latin typeface="微软雅黑" panose="020B0503020204020204" pitchFamily="34" charset="-122"/>
              </a:rPr>
              <a:t>关键技术</a:t>
            </a:r>
          </a:p>
        </p:txBody>
      </p:sp>
      <p:sp>
        <p:nvSpPr>
          <p:cNvPr id="10252" name="淘宝-想搞设计PPT(倒卖必究)-10252"/>
          <p:cNvSpPr txBox="1">
            <a:spLocks noChangeArrowheads="1"/>
          </p:cNvSpPr>
          <p:nvPr/>
        </p:nvSpPr>
        <p:spPr bwMode="auto">
          <a:xfrm>
            <a:off x="3400685" y="5676023"/>
            <a:ext cx="2857971"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chemeClr val="bg1"/>
                </a:solidFill>
                <a:latin typeface="微软雅黑" panose="020B0503020204020204" pitchFamily="34" charset="-122"/>
              </a:rPr>
              <a:t>案例对比分析</a:t>
            </a:r>
          </a:p>
        </p:txBody>
      </p:sp>
      <p:sp>
        <p:nvSpPr>
          <p:cNvPr id="10256" name="淘宝-想搞设计PPT(倒卖必究)-10256"/>
          <p:cNvSpPr txBox="1">
            <a:spLocks noChangeArrowheads="1"/>
          </p:cNvSpPr>
          <p:nvPr/>
        </p:nvSpPr>
        <p:spPr bwMode="auto">
          <a:xfrm>
            <a:off x="7175873" y="5239631"/>
            <a:ext cx="2664372" cy="46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chemeClr val="bg1"/>
                </a:solidFill>
                <a:latin typeface="微软雅黑" panose="020B0503020204020204" pitchFamily="34" charset="-122"/>
              </a:rPr>
              <a:t>实践难点</a:t>
            </a:r>
          </a:p>
        </p:txBody>
      </p:sp>
      <p:sp>
        <p:nvSpPr>
          <p:cNvPr id="17" name="淘宝-想搞设计PPT(倒卖必究)-17"/>
          <p:cNvSpPr>
            <a:spLocks noEditPoints="1"/>
          </p:cNvSpPr>
          <p:nvPr/>
        </p:nvSpPr>
        <p:spPr bwMode="auto">
          <a:xfrm>
            <a:off x="5433523" y="663853"/>
            <a:ext cx="1324954" cy="1278075"/>
          </a:xfrm>
          <a:custGeom>
            <a:avLst/>
            <a:gdLst>
              <a:gd name="T0" fmla="*/ 2147483646 w 1022"/>
              <a:gd name="T1" fmla="*/ 2147483646 h 973"/>
              <a:gd name="T2" fmla="*/ 2147483646 w 1022"/>
              <a:gd name="T3" fmla="*/ 2147483646 h 973"/>
              <a:gd name="T4" fmla="*/ 2147483646 w 1022"/>
              <a:gd name="T5" fmla="*/ 2147483646 h 973"/>
              <a:gd name="T6" fmla="*/ 2147483646 w 1022"/>
              <a:gd name="T7" fmla="*/ 2147483646 h 973"/>
              <a:gd name="T8" fmla="*/ 2147483646 w 1022"/>
              <a:gd name="T9" fmla="*/ 2147483646 h 973"/>
              <a:gd name="T10" fmla="*/ 2147483646 w 1022"/>
              <a:gd name="T11" fmla="*/ 2147483646 h 973"/>
              <a:gd name="T12" fmla="*/ 2147483646 w 1022"/>
              <a:gd name="T13" fmla="*/ 2147483646 h 973"/>
              <a:gd name="T14" fmla="*/ 2147483646 w 1022"/>
              <a:gd name="T15" fmla="*/ 2147483646 h 973"/>
              <a:gd name="T16" fmla="*/ 2147483646 w 1022"/>
              <a:gd name="T17" fmla="*/ 2147483646 h 973"/>
              <a:gd name="T18" fmla="*/ 2147483646 w 1022"/>
              <a:gd name="T19" fmla="*/ 2147483646 h 973"/>
              <a:gd name="T20" fmla="*/ 2147483646 w 1022"/>
              <a:gd name="T21" fmla="*/ 2147483646 h 973"/>
              <a:gd name="T22" fmla="*/ 2147483646 w 1022"/>
              <a:gd name="T23" fmla="*/ 2147483646 h 973"/>
              <a:gd name="T24" fmla="*/ 2147483646 w 1022"/>
              <a:gd name="T25" fmla="*/ 2147483646 h 973"/>
              <a:gd name="T26" fmla="*/ 2147483646 w 1022"/>
              <a:gd name="T27" fmla="*/ 2147483646 h 973"/>
              <a:gd name="T28" fmla="*/ 2147483646 w 1022"/>
              <a:gd name="T29" fmla="*/ 2147483646 h 973"/>
              <a:gd name="T30" fmla="*/ 2147483646 w 1022"/>
              <a:gd name="T31" fmla="*/ 2147483646 h 973"/>
              <a:gd name="T32" fmla="*/ 2147483646 w 1022"/>
              <a:gd name="T33" fmla="*/ 2147483646 h 973"/>
              <a:gd name="T34" fmla="*/ 2147483646 w 1022"/>
              <a:gd name="T35" fmla="*/ 2147483646 h 973"/>
              <a:gd name="T36" fmla="*/ 2147483646 w 1022"/>
              <a:gd name="T37" fmla="*/ 2147483646 h 973"/>
              <a:gd name="T38" fmla="*/ 2147483646 w 1022"/>
              <a:gd name="T39" fmla="*/ 2147483646 h 973"/>
              <a:gd name="T40" fmla="*/ 2147483646 w 1022"/>
              <a:gd name="T41" fmla="*/ 2147483646 h 973"/>
              <a:gd name="T42" fmla="*/ 2147483646 w 1022"/>
              <a:gd name="T43" fmla="*/ 2147483646 h 973"/>
              <a:gd name="T44" fmla="*/ 2147483646 w 1022"/>
              <a:gd name="T45" fmla="*/ 2147483646 h 973"/>
              <a:gd name="T46" fmla="*/ 2147483646 w 1022"/>
              <a:gd name="T47" fmla="*/ 2147483646 h 973"/>
              <a:gd name="T48" fmla="*/ 2147483646 w 1022"/>
              <a:gd name="T49" fmla="*/ 2147483646 h 973"/>
              <a:gd name="T50" fmla="*/ 2147483646 w 1022"/>
              <a:gd name="T51" fmla="*/ 2147483646 h 973"/>
              <a:gd name="T52" fmla="*/ 2147483646 w 1022"/>
              <a:gd name="T53" fmla="*/ 2147483646 h 973"/>
              <a:gd name="T54" fmla="*/ 2147483646 w 1022"/>
              <a:gd name="T55" fmla="*/ 2147483646 h 973"/>
              <a:gd name="T56" fmla="*/ 2147483646 w 1022"/>
              <a:gd name="T57" fmla="*/ 2147483646 h 973"/>
              <a:gd name="T58" fmla="*/ 2147483646 w 1022"/>
              <a:gd name="T59" fmla="*/ 2147483646 h 973"/>
              <a:gd name="T60" fmla="*/ 2147483646 w 1022"/>
              <a:gd name="T61" fmla="*/ 2147483646 h 973"/>
              <a:gd name="T62" fmla="*/ 2147483646 w 1022"/>
              <a:gd name="T63" fmla="*/ 2147483646 h 973"/>
              <a:gd name="T64" fmla="*/ 2147483646 w 1022"/>
              <a:gd name="T65" fmla="*/ 2147483646 h 973"/>
              <a:gd name="T66" fmla="*/ 2147483646 w 1022"/>
              <a:gd name="T67" fmla="*/ 2147483646 h 973"/>
              <a:gd name="T68" fmla="*/ 2147483646 w 1022"/>
              <a:gd name="T69" fmla="*/ 2147483646 h 973"/>
              <a:gd name="T70" fmla="*/ 2147483646 w 1022"/>
              <a:gd name="T71" fmla="*/ 2147483646 h 973"/>
              <a:gd name="T72" fmla="*/ 2147483646 w 1022"/>
              <a:gd name="T73" fmla="*/ 2147483646 h 973"/>
              <a:gd name="T74" fmla="*/ 2147483646 w 1022"/>
              <a:gd name="T75" fmla="*/ 2147483646 h 973"/>
              <a:gd name="T76" fmla="*/ 2147483646 w 1022"/>
              <a:gd name="T77" fmla="*/ 2147483646 h 973"/>
              <a:gd name="T78" fmla="*/ 2147483646 w 1022"/>
              <a:gd name="T79" fmla="*/ 2147483646 h 973"/>
              <a:gd name="T80" fmla="*/ 2147483646 w 1022"/>
              <a:gd name="T81" fmla="*/ 2147483646 h 973"/>
              <a:gd name="T82" fmla="*/ 2147483646 w 1022"/>
              <a:gd name="T83" fmla="*/ 2147483646 h 973"/>
              <a:gd name="T84" fmla="*/ 2147483646 w 1022"/>
              <a:gd name="T85" fmla="*/ 2147483646 h 973"/>
              <a:gd name="T86" fmla="*/ 2147483646 w 1022"/>
              <a:gd name="T87" fmla="*/ 2147483646 h 97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2" h="973">
                <a:moveTo>
                  <a:pt x="596" y="882"/>
                </a:moveTo>
                <a:lnTo>
                  <a:pt x="426" y="882"/>
                </a:lnTo>
                <a:cubicBezTo>
                  <a:pt x="414" y="882"/>
                  <a:pt x="403" y="892"/>
                  <a:pt x="403" y="904"/>
                </a:cubicBezTo>
                <a:cubicBezTo>
                  <a:pt x="403" y="916"/>
                  <a:pt x="414" y="926"/>
                  <a:pt x="426" y="926"/>
                </a:cubicBezTo>
                <a:lnTo>
                  <a:pt x="596" y="926"/>
                </a:lnTo>
                <a:cubicBezTo>
                  <a:pt x="609" y="926"/>
                  <a:pt x="619" y="916"/>
                  <a:pt x="619" y="904"/>
                </a:cubicBezTo>
                <a:cubicBezTo>
                  <a:pt x="619" y="892"/>
                  <a:pt x="609" y="882"/>
                  <a:pt x="596" y="882"/>
                </a:cubicBezTo>
                <a:close/>
                <a:moveTo>
                  <a:pt x="596" y="813"/>
                </a:moveTo>
                <a:lnTo>
                  <a:pt x="596" y="813"/>
                </a:lnTo>
                <a:lnTo>
                  <a:pt x="426" y="813"/>
                </a:lnTo>
                <a:cubicBezTo>
                  <a:pt x="414" y="813"/>
                  <a:pt x="403" y="823"/>
                  <a:pt x="403" y="835"/>
                </a:cubicBezTo>
                <a:cubicBezTo>
                  <a:pt x="403" y="848"/>
                  <a:pt x="414" y="858"/>
                  <a:pt x="426" y="858"/>
                </a:cubicBezTo>
                <a:lnTo>
                  <a:pt x="596" y="858"/>
                </a:lnTo>
                <a:cubicBezTo>
                  <a:pt x="609" y="858"/>
                  <a:pt x="619" y="848"/>
                  <a:pt x="619" y="835"/>
                </a:cubicBezTo>
                <a:cubicBezTo>
                  <a:pt x="619" y="823"/>
                  <a:pt x="609" y="813"/>
                  <a:pt x="596" y="813"/>
                </a:cubicBezTo>
                <a:close/>
                <a:moveTo>
                  <a:pt x="511" y="973"/>
                </a:moveTo>
                <a:lnTo>
                  <a:pt x="511" y="973"/>
                </a:lnTo>
                <a:lnTo>
                  <a:pt x="585" y="946"/>
                </a:lnTo>
                <a:lnTo>
                  <a:pt x="437" y="946"/>
                </a:lnTo>
                <a:lnTo>
                  <a:pt x="511" y="973"/>
                </a:lnTo>
                <a:close/>
                <a:moveTo>
                  <a:pt x="514" y="261"/>
                </a:moveTo>
                <a:lnTo>
                  <a:pt x="514" y="261"/>
                </a:lnTo>
                <a:lnTo>
                  <a:pt x="508" y="261"/>
                </a:lnTo>
                <a:cubicBezTo>
                  <a:pt x="384" y="261"/>
                  <a:pt x="272" y="362"/>
                  <a:pt x="272" y="486"/>
                </a:cubicBezTo>
                <a:cubicBezTo>
                  <a:pt x="272" y="611"/>
                  <a:pt x="377" y="682"/>
                  <a:pt x="388" y="721"/>
                </a:cubicBezTo>
                <a:cubicBezTo>
                  <a:pt x="398" y="759"/>
                  <a:pt x="388" y="778"/>
                  <a:pt x="416" y="787"/>
                </a:cubicBezTo>
                <a:cubicBezTo>
                  <a:pt x="444" y="796"/>
                  <a:pt x="508" y="794"/>
                  <a:pt x="508" y="794"/>
                </a:cubicBezTo>
                <a:lnTo>
                  <a:pt x="514" y="794"/>
                </a:lnTo>
                <a:cubicBezTo>
                  <a:pt x="514" y="794"/>
                  <a:pt x="578" y="796"/>
                  <a:pt x="606" y="787"/>
                </a:cubicBezTo>
                <a:cubicBezTo>
                  <a:pt x="634" y="778"/>
                  <a:pt x="624" y="759"/>
                  <a:pt x="634" y="721"/>
                </a:cubicBezTo>
                <a:cubicBezTo>
                  <a:pt x="645" y="682"/>
                  <a:pt x="750" y="611"/>
                  <a:pt x="750" y="486"/>
                </a:cubicBezTo>
                <a:cubicBezTo>
                  <a:pt x="750" y="362"/>
                  <a:pt x="638" y="261"/>
                  <a:pt x="514" y="261"/>
                </a:cubicBezTo>
                <a:close/>
                <a:moveTo>
                  <a:pt x="201" y="527"/>
                </a:moveTo>
                <a:lnTo>
                  <a:pt x="201" y="527"/>
                </a:lnTo>
                <a:cubicBezTo>
                  <a:pt x="201" y="509"/>
                  <a:pt x="183" y="495"/>
                  <a:pt x="162" y="495"/>
                </a:cubicBezTo>
                <a:lnTo>
                  <a:pt x="39" y="495"/>
                </a:lnTo>
                <a:cubicBezTo>
                  <a:pt x="17" y="495"/>
                  <a:pt x="0" y="509"/>
                  <a:pt x="0" y="527"/>
                </a:cubicBezTo>
                <a:cubicBezTo>
                  <a:pt x="0" y="544"/>
                  <a:pt x="17" y="558"/>
                  <a:pt x="39" y="558"/>
                </a:cubicBezTo>
                <a:lnTo>
                  <a:pt x="162" y="558"/>
                </a:lnTo>
                <a:cubicBezTo>
                  <a:pt x="183" y="558"/>
                  <a:pt x="201" y="544"/>
                  <a:pt x="201" y="527"/>
                </a:cubicBezTo>
                <a:close/>
                <a:moveTo>
                  <a:pt x="983" y="495"/>
                </a:moveTo>
                <a:lnTo>
                  <a:pt x="983" y="495"/>
                </a:lnTo>
                <a:lnTo>
                  <a:pt x="860" y="495"/>
                </a:lnTo>
                <a:cubicBezTo>
                  <a:pt x="839" y="495"/>
                  <a:pt x="822" y="509"/>
                  <a:pt x="822" y="527"/>
                </a:cubicBezTo>
                <a:cubicBezTo>
                  <a:pt x="822" y="544"/>
                  <a:pt x="839" y="558"/>
                  <a:pt x="860" y="558"/>
                </a:cubicBezTo>
                <a:lnTo>
                  <a:pt x="983" y="558"/>
                </a:lnTo>
                <a:cubicBezTo>
                  <a:pt x="1005" y="558"/>
                  <a:pt x="1022" y="544"/>
                  <a:pt x="1022" y="527"/>
                </a:cubicBezTo>
                <a:cubicBezTo>
                  <a:pt x="1022" y="509"/>
                  <a:pt x="1005" y="495"/>
                  <a:pt x="983" y="495"/>
                </a:cubicBezTo>
                <a:close/>
                <a:moveTo>
                  <a:pt x="782" y="296"/>
                </a:moveTo>
                <a:lnTo>
                  <a:pt x="782" y="296"/>
                </a:lnTo>
                <a:lnTo>
                  <a:pt x="869" y="209"/>
                </a:lnTo>
                <a:cubicBezTo>
                  <a:pt x="885" y="194"/>
                  <a:pt x="887" y="172"/>
                  <a:pt x="874" y="159"/>
                </a:cubicBezTo>
                <a:cubicBezTo>
                  <a:pt x="862" y="147"/>
                  <a:pt x="839" y="149"/>
                  <a:pt x="824" y="164"/>
                </a:cubicBezTo>
                <a:lnTo>
                  <a:pt x="737" y="251"/>
                </a:lnTo>
                <a:cubicBezTo>
                  <a:pt x="722" y="266"/>
                  <a:pt x="720" y="289"/>
                  <a:pt x="732" y="301"/>
                </a:cubicBezTo>
                <a:cubicBezTo>
                  <a:pt x="745" y="314"/>
                  <a:pt x="767" y="311"/>
                  <a:pt x="782" y="296"/>
                </a:cubicBezTo>
                <a:close/>
                <a:moveTo>
                  <a:pt x="508" y="201"/>
                </a:moveTo>
                <a:lnTo>
                  <a:pt x="508" y="201"/>
                </a:lnTo>
                <a:cubicBezTo>
                  <a:pt x="526" y="201"/>
                  <a:pt x="540" y="183"/>
                  <a:pt x="540" y="162"/>
                </a:cubicBezTo>
                <a:lnTo>
                  <a:pt x="540" y="39"/>
                </a:lnTo>
                <a:cubicBezTo>
                  <a:pt x="540" y="18"/>
                  <a:pt x="526" y="0"/>
                  <a:pt x="508" y="0"/>
                </a:cubicBezTo>
                <a:cubicBezTo>
                  <a:pt x="491" y="0"/>
                  <a:pt x="476" y="18"/>
                  <a:pt x="476" y="39"/>
                </a:cubicBezTo>
                <a:lnTo>
                  <a:pt x="476" y="162"/>
                </a:lnTo>
                <a:cubicBezTo>
                  <a:pt x="476" y="183"/>
                  <a:pt x="491" y="201"/>
                  <a:pt x="508" y="201"/>
                </a:cubicBezTo>
                <a:close/>
                <a:moveTo>
                  <a:pt x="229" y="283"/>
                </a:moveTo>
                <a:lnTo>
                  <a:pt x="229" y="283"/>
                </a:lnTo>
                <a:cubicBezTo>
                  <a:pt x="244" y="299"/>
                  <a:pt x="267" y="301"/>
                  <a:pt x="279" y="288"/>
                </a:cubicBezTo>
                <a:cubicBezTo>
                  <a:pt x="292" y="276"/>
                  <a:pt x="289" y="254"/>
                  <a:pt x="274" y="238"/>
                </a:cubicBezTo>
                <a:lnTo>
                  <a:pt x="187" y="151"/>
                </a:lnTo>
                <a:cubicBezTo>
                  <a:pt x="172" y="136"/>
                  <a:pt x="149" y="134"/>
                  <a:pt x="137" y="146"/>
                </a:cubicBezTo>
                <a:cubicBezTo>
                  <a:pt x="125" y="159"/>
                  <a:pt x="127" y="181"/>
                  <a:pt x="142" y="196"/>
                </a:cubicBezTo>
                <a:lnTo>
                  <a:pt x="229" y="283"/>
                </a:lnTo>
                <a:close/>
                <a:moveTo>
                  <a:pt x="240" y="756"/>
                </a:moveTo>
                <a:lnTo>
                  <a:pt x="240" y="756"/>
                </a:lnTo>
                <a:lnTo>
                  <a:pt x="153" y="843"/>
                </a:lnTo>
                <a:cubicBezTo>
                  <a:pt x="137" y="859"/>
                  <a:pt x="135" y="881"/>
                  <a:pt x="148" y="894"/>
                </a:cubicBezTo>
                <a:cubicBezTo>
                  <a:pt x="160" y="906"/>
                  <a:pt x="183" y="904"/>
                  <a:pt x="198" y="889"/>
                </a:cubicBezTo>
                <a:lnTo>
                  <a:pt x="285" y="802"/>
                </a:lnTo>
                <a:cubicBezTo>
                  <a:pt x="300" y="786"/>
                  <a:pt x="302" y="764"/>
                  <a:pt x="290" y="751"/>
                </a:cubicBezTo>
                <a:cubicBezTo>
                  <a:pt x="277" y="739"/>
                  <a:pt x="255" y="741"/>
                  <a:pt x="240" y="756"/>
                </a:cubicBezTo>
                <a:close/>
                <a:moveTo>
                  <a:pt x="793" y="769"/>
                </a:moveTo>
                <a:lnTo>
                  <a:pt x="793" y="769"/>
                </a:lnTo>
                <a:cubicBezTo>
                  <a:pt x="778" y="754"/>
                  <a:pt x="755" y="752"/>
                  <a:pt x="743" y="764"/>
                </a:cubicBezTo>
                <a:cubicBezTo>
                  <a:pt x="731" y="777"/>
                  <a:pt x="733" y="799"/>
                  <a:pt x="748" y="814"/>
                </a:cubicBezTo>
                <a:lnTo>
                  <a:pt x="835" y="901"/>
                </a:lnTo>
                <a:cubicBezTo>
                  <a:pt x="850" y="916"/>
                  <a:pt x="873" y="919"/>
                  <a:pt x="885" y="906"/>
                </a:cubicBezTo>
                <a:cubicBezTo>
                  <a:pt x="897" y="894"/>
                  <a:pt x="895" y="871"/>
                  <a:pt x="880" y="856"/>
                </a:cubicBezTo>
                <a:lnTo>
                  <a:pt x="793" y="769"/>
                </a:lnTo>
                <a:close/>
              </a:path>
            </a:pathLst>
          </a:custGeom>
          <a:solidFill>
            <a:srgbClr val="15548D"/>
          </a:solidFill>
          <a:ln>
            <a:noFill/>
          </a:ln>
        </p:spPr>
        <p:txBody>
          <a:bodyPr/>
          <a:lstStyle/>
          <a:p>
            <a:endParaRPr lang="zh-CN" altLang="en-US" sz="1800">
              <a:solidFill>
                <a:srgbClr val="447A8D"/>
              </a:solidFill>
            </a:endParaRPr>
          </a:p>
        </p:txBody>
      </p:sp>
    </p:spTree>
  </p:cSld>
  <p:clrMapOvr>
    <a:masterClrMapping/>
  </p:clrMapOvr>
  <p:transition spd="med" advTm="8561">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randombar(horizontal)">
                                      <p:cBhvr>
                                        <p:cTn id="10" dur="500"/>
                                        <p:tgtEl>
                                          <p:spTgt spid="26"/>
                                        </p:tgtEl>
                                      </p:cBhvr>
                                    </p:animEffect>
                                  </p:childTnLst>
                                </p:cTn>
                              </p:par>
                            </p:childTnLst>
                          </p:cTn>
                        </p:par>
                        <p:par>
                          <p:cTn id="11" fill="hold">
                            <p:stCondLst>
                              <p:cond delay="500"/>
                            </p:stCondLst>
                            <p:childTnLst>
                              <p:par>
                                <p:cTn id="12" presetID="21" presetClass="entr" presetSubtype="1" fill="hold" grpId="0" nodeType="afterEffect">
                                  <p:stCondLst>
                                    <p:cond delay="0"/>
                                  </p:stCondLst>
                                  <p:childTnLst>
                                    <p:set>
                                      <p:cBhvr>
                                        <p:cTn id="13" dur="1" fill="hold">
                                          <p:stCondLst>
                                            <p:cond delay="0"/>
                                          </p:stCondLst>
                                        </p:cTn>
                                        <p:tgtEl>
                                          <p:spTgt spid="10242"/>
                                        </p:tgtEl>
                                        <p:attrNameLst>
                                          <p:attrName>style.visibility</p:attrName>
                                        </p:attrNameLst>
                                      </p:cBhvr>
                                      <p:to>
                                        <p:strVal val="visible"/>
                                      </p:to>
                                    </p:set>
                                    <p:animEffect transition="in" filter="wheel(1)">
                                      <p:cBhvr>
                                        <p:cTn id="14" dur="2000"/>
                                        <p:tgtEl>
                                          <p:spTgt spid="10242"/>
                                        </p:tgtEl>
                                      </p:cBhvr>
                                    </p:animEffect>
                                  </p:childTnLst>
                                </p:cTn>
                              </p:par>
                            </p:childTnLst>
                          </p:cTn>
                        </p:par>
                        <p:par>
                          <p:cTn id="15" fill="hold">
                            <p:stCondLst>
                              <p:cond delay="2500"/>
                            </p:stCondLst>
                            <p:childTnLst>
                              <p:par>
                                <p:cTn id="16" presetID="31"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1000" fill="hold"/>
                                        <p:tgtEl>
                                          <p:spTgt spid="17"/>
                                        </p:tgtEl>
                                        <p:attrNameLst>
                                          <p:attrName>ppt_w</p:attrName>
                                        </p:attrNameLst>
                                      </p:cBhvr>
                                      <p:tavLst>
                                        <p:tav tm="0">
                                          <p:val>
                                            <p:fltVal val="0"/>
                                          </p:val>
                                        </p:tav>
                                        <p:tav tm="100000">
                                          <p:val>
                                            <p:strVal val="#ppt_w"/>
                                          </p:val>
                                        </p:tav>
                                      </p:tavLst>
                                    </p:anim>
                                    <p:anim calcmode="lin" valueType="num">
                                      <p:cBhvr>
                                        <p:cTn id="19" dur="1000" fill="hold"/>
                                        <p:tgtEl>
                                          <p:spTgt spid="17"/>
                                        </p:tgtEl>
                                        <p:attrNameLst>
                                          <p:attrName>ppt_h</p:attrName>
                                        </p:attrNameLst>
                                      </p:cBhvr>
                                      <p:tavLst>
                                        <p:tav tm="0">
                                          <p:val>
                                            <p:fltVal val="0"/>
                                          </p:val>
                                        </p:tav>
                                        <p:tav tm="100000">
                                          <p:val>
                                            <p:strVal val="#ppt_h"/>
                                          </p:val>
                                        </p:tav>
                                      </p:tavLst>
                                    </p:anim>
                                    <p:anim calcmode="lin" valueType="num">
                                      <p:cBhvr>
                                        <p:cTn id="20" dur="1000" fill="hold"/>
                                        <p:tgtEl>
                                          <p:spTgt spid="17"/>
                                        </p:tgtEl>
                                        <p:attrNameLst>
                                          <p:attrName>style.rotation</p:attrName>
                                        </p:attrNameLst>
                                      </p:cBhvr>
                                      <p:tavLst>
                                        <p:tav tm="0">
                                          <p:val>
                                            <p:fltVal val="90"/>
                                          </p:val>
                                        </p:tav>
                                        <p:tav tm="100000">
                                          <p:val>
                                            <p:fltVal val="0"/>
                                          </p:val>
                                        </p:tav>
                                      </p:tavLst>
                                    </p:anim>
                                    <p:animEffect transition="in" filter="fade">
                                      <p:cBhvr>
                                        <p:cTn id="21" dur="1000"/>
                                        <p:tgtEl>
                                          <p:spTgt spid="17"/>
                                        </p:tgtEl>
                                      </p:cBhvr>
                                    </p:animEffect>
                                  </p:childTnLst>
                                </p:cTn>
                              </p:par>
                            </p:childTnLst>
                          </p:cTn>
                        </p:par>
                        <p:par>
                          <p:cTn id="22" fill="hold">
                            <p:stCondLst>
                              <p:cond delay="3500"/>
                            </p:stCondLst>
                            <p:childTnLst>
                              <p:par>
                                <p:cTn id="23" presetID="16" presetClass="entr" presetSubtype="21" fill="hold" nodeType="afterEffect">
                                  <p:stCondLst>
                                    <p:cond delay="0"/>
                                  </p:stCondLst>
                                  <p:childTnLst>
                                    <p:set>
                                      <p:cBhvr>
                                        <p:cTn id="24" dur="1" fill="hold">
                                          <p:stCondLst>
                                            <p:cond delay="0"/>
                                          </p:stCondLst>
                                        </p:cTn>
                                        <p:tgtEl>
                                          <p:spTgt spid="10244"/>
                                        </p:tgtEl>
                                        <p:attrNameLst>
                                          <p:attrName>style.visibility</p:attrName>
                                        </p:attrNameLst>
                                      </p:cBhvr>
                                      <p:to>
                                        <p:strVal val="visible"/>
                                      </p:to>
                                    </p:set>
                                    <p:animEffect transition="in" filter="barn(inVertical)">
                                      <p:cBhvr>
                                        <p:cTn id="25" dur="500"/>
                                        <p:tgtEl>
                                          <p:spTgt spid="10244"/>
                                        </p:tgtEl>
                                      </p:cBhvr>
                                    </p:animEffect>
                                  </p:childTnLst>
                                </p:cTn>
                              </p:par>
                            </p:childTnLst>
                          </p:cTn>
                        </p:par>
                        <p:par>
                          <p:cTn id="26" fill="hold">
                            <p:stCondLst>
                              <p:cond delay="4000"/>
                            </p:stCondLst>
                            <p:childTnLst>
                              <p:par>
                                <p:cTn id="27" presetID="22" presetClass="entr" presetSubtype="1" fill="hold" grpId="0" nodeType="afterEffect">
                                  <p:stCondLst>
                                    <p:cond delay="0"/>
                                  </p:stCondLst>
                                  <p:childTnLst>
                                    <p:set>
                                      <p:cBhvr>
                                        <p:cTn id="28" dur="1" fill="hold">
                                          <p:stCondLst>
                                            <p:cond delay="0"/>
                                          </p:stCondLst>
                                        </p:cTn>
                                        <p:tgtEl>
                                          <p:spTgt spid="10245"/>
                                        </p:tgtEl>
                                        <p:attrNameLst>
                                          <p:attrName>style.visibility</p:attrName>
                                        </p:attrNameLst>
                                      </p:cBhvr>
                                      <p:to>
                                        <p:strVal val="visible"/>
                                      </p:to>
                                    </p:set>
                                    <p:animEffect transition="in" filter="wipe(up)">
                                      <p:cBhvr>
                                        <p:cTn id="29" dur="500"/>
                                        <p:tgtEl>
                                          <p:spTgt spid="1024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0246"/>
                                        </p:tgtEl>
                                        <p:attrNameLst>
                                          <p:attrName>style.visibility</p:attrName>
                                        </p:attrNameLst>
                                      </p:cBhvr>
                                      <p:to>
                                        <p:strVal val="visible"/>
                                      </p:to>
                                    </p:set>
                                    <p:animEffect transition="in" filter="wipe(down)">
                                      <p:cBhvr>
                                        <p:cTn id="32" dur="500"/>
                                        <p:tgtEl>
                                          <p:spTgt spid="10246"/>
                                        </p:tgtEl>
                                      </p:cBhvr>
                                    </p:animEffect>
                                  </p:childTnLst>
                                </p:cTn>
                              </p:par>
                            </p:childTnLst>
                          </p:cTn>
                        </p:par>
                        <p:par>
                          <p:cTn id="33" fill="hold">
                            <p:stCondLst>
                              <p:cond delay="4500"/>
                            </p:stCondLst>
                            <p:childTnLst>
                              <p:par>
                                <p:cTn id="34" presetID="2" presetClass="entr" presetSubtype="12" fill="hold" grpId="0" nodeType="afterEffect">
                                  <p:stCondLst>
                                    <p:cond delay="0"/>
                                  </p:stCondLst>
                                  <p:childTnLst>
                                    <p:set>
                                      <p:cBhvr>
                                        <p:cTn id="35" dur="1" fill="hold">
                                          <p:stCondLst>
                                            <p:cond delay="0"/>
                                          </p:stCondLst>
                                        </p:cTn>
                                        <p:tgtEl>
                                          <p:spTgt spid="10247"/>
                                        </p:tgtEl>
                                        <p:attrNameLst>
                                          <p:attrName>style.visibility</p:attrName>
                                        </p:attrNameLst>
                                      </p:cBhvr>
                                      <p:to>
                                        <p:strVal val="visible"/>
                                      </p:to>
                                    </p:set>
                                    <p:anim calcmode="lin" valueType="num">
                                      <p:cBhvr additive="base">
                                        <p:cTn id="36" dur="500" fill="hold"/>
                                        <p:tgtEl>
                                          <p:spTgt spid="10247"/>
                                        </p:tgtEl>
                                        <p:attrNameLst>
                                          <p:attrName>ppt_x</p:attrName>
                                        </p:attrNameLst>
                                      </p:cBhvr>
                                      <p:tavLst>
                                        <p:tav tm="0">
                                          <p:val>
                                            <p:strVal val="0-#ppt_w/2"/>
                                          </p:val>
                                        </p:tav>
                                        <p:tav tm="100000">
                                          <p:val>
                                            <p:strVal val="#ppt_x"/>
                                          </p:val>
                                        </p:tav>
                                      </p:tavLst>
                                    </p:anim>
                                    <p:anim calcmode="lin" valueType="num">
                                      <p:cBhvr additive="base">
                                        <p:cTn id="37" dur="500" fill="hold"/>
                                        <p:tgtEl>
                                          <p:spTgt spid="10247"/>
                                        </p:tgtEl>
                                        <p:attrNameLst>
                                          <p:attrName>ppt_y</p:attrName>
                                        </p:attrNameLst>
                                      </p:cBhvr>
                                      <p:tavLst>
                                        <p:tav tm="0">
                                          <p:val>
                                            <p:strVal val="1+#ppt_h/2"/>
                                          </p:val>
                                        </p:tav>
                                        <p:tav tm="100000">
                                          <p:val>
                                            <p:strVal val="#ppt_y"/>
                                          </p:val>
                                        </p:tav>
                                      </p:tavLst>
                                    </p:anim>
                                  </p:childTnLst>
                                </p:cTn>
                              </p:par>
                              <p:par>
                                <p:cTn id="38" presetID="2" presetClass="entr" presetSubtype="12" fill="hold" grpId="0" nodeType="withEffect">
                                  <p:stCondLst>
                                    <p:cond delay="100"/>
                                  </p:stCondLst>
                                  <p:childTnLst>
                                    <p:set>
                                      <p:cBhvr>
                                        <p:cTn id="39" dur="1" fill="hold">
                                          <p:stCondLst>
                                            <p:cond delay="0"/>
                                          </p:stCondLst>
                                        </p:cTn>
                                        <p:tgtEl>
                                          <p:spTgt spid="10248"/>
                                        </p:tgtEl>
                                        <p:attrNameLst>
                                          <p:attrName>style.visibility</p:attrName>
                                        </p:attrNameLst>
                                      </p:cBhvr>
                                      <p:to>
                                        <p:strVal val="visible"/>
                                      </p:to>
                                    </p:set>
                                    <p:anim calcmode="lin" valueType="num">
                                      <p:cBhvr additive="base">
                                        <p:cTn id="40" dur="500" fill="hold"/>
                                        <p:tgtEl>
                                          <p:spTgt spid="10248"/>
                                        </p:tgtEl>
                                        <p:attrNameLst>
                                          <p:attrName>ppt_x</p:attrName>
                                        </p:attrNameLst>
                                      </p:cBhvr>
                                      <p:tavLst>
                                        <p:tav tm="0">
                                          <p:val>
                                            <p:strVal val="0-#ppt_w/2"/>
                                          </p:val>
                                        </p:tav>
                                        <p:tav tm="100000">
                                          <p:val>
                                            <p:strVal val="#ppt_x"/>
                                          </p:val>
                                        </p:tav>
                                      </p:tavLst>
                                    </p:anim>
                                    <p:anim calcmode="lin" valueType="num">
                                      <p:cBhvr additive="base">
                                        <p:cTn id="41" dur="500" fill="hold"/>
                                        <p:tgtEl>
                                          <p:spTgt spid="10248"/>
                                        </p:tgtEl>
                                        <p:attrNameLst>
                                          <p:attrName>ppt_y</p:attrName>
                                        </p:attrNameLst>
                                      </p:cBhvr>
                                      <p:tavLst>
                                        <p:tav tm="0">
                                          <p:val>
                                            <p:strVal val="1+#ppt_h/2"/>
                                          </p:val>
                                        </p:tav>
                                        <p:tav tm="100000">
                                          <p:val>
                                            <p:strVal val="#ppt_y"/>
                                          </p:val>
                                        </p:tav>
                                      </p:tavLst>
                                    </p:anim>
                                  </p:childTnLst>
                                </p:cTn>
                              </p:par>
                              <p:par>
                                <p:cTn id="42" presetID="2" presetClass="entr" presetSubtype="12" fill="hold" grpId="0" nodeType="withEffect">
                                  <p:stCondLst>
                                    <p:cond delay="300"/>
                                  </p:stCondLst>
                                  <p:childTnLst>
                                    <p:set>
                                      <p:cBhvr>
                                        <p:cTn id="43" dur="1" fill="hold">
                                          <p:stCondLst>
                                            <p:cond delay="0"/>
                                          </p:stCondLst>
                                        </p:cTn>
                                        <p:tgtEl>
                                          <p:spTgt spid="10250"/>
                                        </p:tgtEl>
                                        <p:attrNameLst>
                                          <p:attrName>style.visibility</p:attrName>
                                        </p:attrNameLst>
                                      </p:cBhvr>
                                      <p:to>
                                        <p:strVal val="visible"/>
                                      </p:to>
                                    </p:set>
                                    <p:anim calcmode="lin" valueType="num">
                                      <p:cBhvr additive="base">
                                        <p:cTn id="44" dur="500" fill="hold"/>
                                        <p:tgtEl>
                                          <p:spTgt spid="10250"/>
                                        </p:tgtEl>
                                        <p:attrNameLst>
                                          <p:attrName>ppt_x</p:attrName>
                                        </p:attrNameLst>
                                      </p:cBhvr>
                                      <p:tavLst>
                                        <p:tav tm="0">
                                          <p:val>
                                            <p:strVal val="0-#ppt_w/2"/>
                                          </p:val>
                                        </p:tav>
                                        <p:tav tm="100000">
                                          <p:val>
                                            <p:strVal val="#ppt_x"/>
                                          </p:val>
                                        </p:tav>
                                      </p:tavLst>
                                    </p:anim>
                                    <p:anim calcmode="lin" valueType="num">
                                      <p:cBhvr additive="base">
                                        <p:cTn id="45" dur="500" fill="hold"/>
                                        <p:tgtEl>
                                          <p:spTgt spid="10250"/>
                                        </p:tgtEl>
                                        <p:attrNameLst>
                                          <p:attrName>ppt_y</p:attrName>
                                        </p:attrNameLst>
                                      </p:cBhvr>
                                      <p:tavLst>
                                        <p:tav tm="0">
                                          <p:val>
                                            <p:strVal val="1+#ppt_h/2"/>
                                          </p:val>
                                        </p:tav>
                                        <p:tav tm="100000">
                                          <p:val>
                                            <p:strVal val="#ppt_y"/>
                                          </p:val>
                                        </p:tav>
                                      </p:tavLst>
                                    </p:anim>
                                  </p:childTnLst>
                                </p:cTn>
                              </p:par>
                            </p:childTnLst>
                          </p:cTn>
                        </p:par>
                        <p:par>
                          <p:cTn id="46" fill="hold">
                            <p:stCondLst>
                              <p:cond delay="5000"/>
                            </p:stCondLst>
                            <p:childTnLst>
                              <p:par>
                                <p:cTn id="47" presetID="22" presetClass="entr" presetSubtype="8" fill="hold" grpId="0" nodeType="afterEffect">
                                  <p:stCondLst>
                                    <p:cond delay="0"/>
                                  </p:stCondLst>
                                  <p:childTnLst>
                                    <p:set>
                                      <p:cBhvr>
                                        <p:cTn id="48" dur="1" fill="hold">
                                          <p:stCondLst>
                                            <p:cond delay="0"/>
                                          </p:stCondLst>
                                        </p:cTn>
                                        <p:tgtEl>
                                          <p:spTgt spid="10251"/>
                                        </p:tgtEl>
                                        <p:attrNameLst>
                                          <p:attrName>style.visibility</p:attrName>
                                        </p:attrNameLst>
                                      </p:cBhvr>
                                      <p:to>
                                        <p:strVal val="visible"/>
                                      </p:to>
                                    </p:set>
                                    <p:animEffect transition="in" filter="wipe(left)">
                                      <p:cBhvr>
                                        <p:cTn id="49" dur="500"/>
                                        <p:tgtEl>
                                          <p:spTgt spid="10251"/>
                                        </p:tgtEl>
                                      </p:cBhvr>
                                    </p:animEffect>
                                  </p:childTnLst>
                                </p:cTn>
                              </p:par>
                              <p:par>
                                <p:cTn id="50" presetID="22" presetClass="entr" presetSubtype="8" fill="hold" grpId="0" nodeType="withEffect">
                                  <p:stCondLst>
                                    <p:cond delay="100"/>
                                  </p:stCondLst>
                                  <p:childTnLst>
                                    <p:set>
                                      <p:cBhvr>
                                        <p:cTn id="51" dur="1" fill="hold">
                                          <p:stCondLst>
                                            <p:cond delay="0"/>
                                          </p:stCondLst>
                                        </p:cTn>
                                        <p:tgtEl>
                                          <p:spTgt spid="10252"/>
                                        </p:tgtEl>
                                        <p:attrNameLst>
                                          <p:attrName>style.visibility</p:attrName>
                                        </p:attrNameLst>
                                      </p:cBhvr>
                                      <p:to>
                                        <p:strVal val="visible"/>
                                      </p:to>
                                    </p:set>
                                    <p:animEffect transition="in" filter="wipe(left)">
                                      <p:cBhvr>
                                        <p:cTn id="52" dur="500"/>
                                        <p:tgtEl>
                                          <p:spTgt spid="10252"/>
                                        </p:tgtEl>
                                      </p:cBhvr>
                                    </p:animEffect>
                                  </p:childTnLst>
                                </p:cTn>
                              </p:par>
                              <p:par>
                                <p:cTn id="53" presetID="22" presetClass="entr" presetSubtype="8" fill="hold" grpId="0" nodeType="withEffect">
                                  <p:stCondLst>
                                    <p:cond delay="300"/>
                                  </p:stCondLst>
                                  <p:childTnLst>
                                    <p:set>
                                      <p:cBhvr>
                                        <p:cTn id="54" dur="1" fill="hold">
                                          <p:stCondLst>
                                            <p:cond delay="0"/>
                                          </p:stCondLst>
                                        </p:cTn>
                                        <p:tgtEl>
                                          <p:spTgt spid="10256"/>
                                        </p:tgtEl>
                                        <p:attrNameLst>
                                          <p:attrName>style.visibility</p:attrName>
                                        </p:attrNameLst>
                                      </p:cBhvr>
                                      <p:to>
                                        <p:strVal val="visible"/>
                                      </p:to>
                                    </p:set>
                                    <p:animEffect transition="in" filter="wipe(left)">
                                      <p:cBhvr>
                                        <p:cTn id="55" dur="500"/>
                                        <p:tgtEl>
                                          <p:spTgt spid="10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bldLvl="0" animBg="1"/>
      <p:bldP spid="10242" grpId="0" bldLvl="0" animBg="1" autoUpdateAnimBg="0"/>
      <p:bldP spid="10245" grpId="0" autoUpdateAnimBg="0"/>
      <p:bldP spid="10246" grpId="0" autoUpdateAnimBg="0"/>
      <p:bldP spid="10247" grpId="0" animBg="1" autoUpdateAnimBg="0"/>
      <p:bldP spid="10248" grpId="0" animBg="1" autoUpdateAnimBg="0"/>
      <p:bldP spid="10250" grpId="0" animBg="1" autoUpdateAnimBg="0"/>
      <p:bldP spid="10251" grpId="0" autoUpdateAnimBg="0"/>
      <p:bldP spid="10252" grpId="0" autoUpdateAnimBg="0"/>
      <p:bldP spid="10256" grpId="0" autoUpdateAnimBg="0"/>
      <p:bldP spid="17"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淘宝-想搞设计PPT(倒卖必究)-31"/>
          <p:cNvSpPr txBox="1"/>
          <p:nvPr/>
        </p:nvSpPr>
        <p:spPr>
          <a:xfrm>
            <a:off x="2303485" y="645001"/>
            <a:ext cx="3647469" cy="492443"/>
          </a:xfrm>
          <a:prstGeom prst="rect">
            <a:avLst/>
          </a:prstGeom>
          <a:noFill/>
          <a:ln>
            <a:noFill/>
          </a:ln>
        </p:spPr>
        <p:txBody>
          <a:bodyPr vert="horz" wrap="square" lIns="0" tIns="0" rIns="0" bIns="0" numCol="1" anchor="t" anchorCtr="0" compatLnSpc="1">
            <a:spAutoFit/>
          </a:bodyPr>
          <a:lstStyle>
            <a:defPPr>
              <a:defRPr lang="zh-CN"/>
            </a:defPPr>
            <a:lvl1pPr marR="0" lvl="0" indent="0">
              <a:lnSpc>
                <a:spcPct val="100000"/>
              </a:lnSpc>
              <a:buClrTx/>
              <a:buSzTx/>
              <a:buFontTx/>
              <a:buNone/>
              <a:defRPr kumimoji="0" sz="3200" b="1" i="0" u="none" strike="noStrike" cap="none" normalizeH="0" baseline="0">
                <a:ln>
                  <a:noFill/>
                </a:ln>
                <a:solidFill>
                  <a:srgbClr val="447A8D"/>
                </a:solidFill>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solidFill>
                  <a:srgbClr val="15548D"/>
                </a:solidFill>
              </a:rPr>
              <a:t>关键技术</a:t>
            </a:r>
          </a:p>
        </p:txBody>
      </p:sp>
      <p:sp>
        <p:nvSpPr>
          <p:cNvPr id="30" name="淘宝-想搞设计PPT(倒卖必究)-30"/>
          <p:cNvSpPr/>
          <p:nvPr/>
        </p:nvSpPr>
        <p:spPr>
          <a:xfrm>
            <a:off x="2645561" y="2130621"/>
            <a:ext cx="1134464" cy="1134464"/>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淘宝-想搞设计PPT(倒卖必究)-33"/>
          <p:cNvSpPr/>
          <p:nvPr/>
        </p:nvSpPr>
        <p:spPr>
          <a:xfrm>
            <a:off x="3868603" y="2130621"/>
            <a:ext cx="1134464" cy="11344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淘宝-想搞设计PPT(倒卖必究)-35"/>
          <p:cNvSpPr/>
          <p:nvPr/>
        </p:nvSpPr>
        <p:spPr>
          <a:xfrm>
            <a:off x="5091644" y="2130621"/>
            <a:ext cx="1134464" cy="1134464"/>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淘宝-想搞设计PPT(倒卖必究)-36"/>
          <p:cNvSpPr/>
          <p:nvPr/>
        </p:nvSpPr>
        <p:spPr>
          <a:xfrm>
            <a:off x="2645561" y="3343843"/>
            <a:ext cx="1134464" cy="1134464"/>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淘宝-想搞设计PPT(倒卖必究)-37"/>
          <p:cNvSpPr/>
          <p:nvPr/>
        </p:nvSpPr>
        <p:spPr>
          <a:xfrm>
            <a:off x="3868603" y="3343843"/>
            <a:ext cx="1134464" cy="1134464"/>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淘宝-想搞设计PPT(倒卖必究)-38"/>
          <p:cNvSpPr/>
          <p:nvPr/>
        </p:nvSpPr>
        <p:spPr>
          <a:xfrm>
            <a:off x="5091644" y="3343843"/>
            <a:ext cx="1134464" cy="1134464"/>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淘宝-想搞设计PPT(倒卖必究)-43"/>
          <p:cNvSpPr/>
          <p:nvPr/>
        </p:nvSpPr>
        <p:spPr>
          <a:xfrm>
            <a:off x="2645561" y="4557064"/>
            <a:ext cx="1134464" cy="1134464"/>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淘宝-想搞设计PPT(倒卖必究)-65"/>
          <p:cNvSpPr/>
          <p:nvPr/>
        </p:nvSpPr>
        <p:spPr>
          <a:xfrm>
            <a:off x="3868603" y="4557064"/>
            <a:ext cx="1134464" cy="113446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淘宝-想搞设计PPT(倒卖必究)-66"/>
          <p:cNvSpPr/>
          <p:nvPr/>
        </p:nvSpPr>
        <p:spPr>
          <a:xfrm>
            <a:off x="5091644" y="4557064"/>
            <a:ext cx="1134464" cy="1134464"/>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淘宝-想搞设计PPT(倒卖必究)-67"/>
          <p:cNvSpPr/>
          <p:nvPr/>
        </p:nvSpPr>
        <p:spPr>
          <a:xfrm>
            <a:off x="2645561" y="2130621"/>
            <a:ext cx="1134464" cy="1134464"/>
          </a:xfrm>
          <a:prstGeom prst="rect">
            <a:avLst/>
          </a:prstGeom>
          <a:blipFill>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淘宝-想搞设计PPT(倒卖必究)-68"/>
          <p:cNvSpPr/>
          <p:nvPr/>
        </p:nvSpPr>
        <p:spPr>
          <a:xfrm>
            <a:off x="3868602" y="3338363"/>
            <a:ext cx="1134464" cy="1134464"/>
          </a:xfrm>
          <a:prstGeom prst="rect">
            <a:avLst/>
          </a:prstGeom>
          <a:blipFill>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淘宝-想搞设计PPT(倒卖必究)-69"/>
          <p:cNvSpPr/>
          <p:nvPr/>
        </p:nvSpPr>
        <p:spPr>
          <a:xfrm>
            <a:off x="5091644" y="2130621"/>
            <a:ext cx="1134464" cy="1134464"/>
          </a:xfrm>
          <a:prstGeom prst="rect">
            <a:avLst/>
          </a:prstGeom>
          <a:blipFill>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淘宝-想搞设计PPT(倒卖必究)-70"/>
          <p:cNvSpPr/>
          <p:nvPr/>
        </p:nvSpPr>
        <p:spPr>
          <a:xfrm>
            <a:off x="5091644" y="4557064"/>
            <a:ext cx="1134464" cy="1134464"/>
          </a:xfrm>
          <a:prstGeom prst="rect">
            <a:avLst/>
          </a:prstGeom>
          <a:blipFill>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淘宝-想搞设计PPT(倒卖必究)-71"/>
          <p:cNvSpPr/>
          <p:nvPr/>
        </p:nvSpPr>
        <p:spPr>
          <a:xfrm>
            <a:off x="2645561" y="4557064"/>
            <a:ext cx="1134464" cy="1134464"/>
          </a:xfrm>
          <a:prstGeom prst="rect">
            <a:avLst/>
          </a:prstGeom>
          <a:blipFill>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淘宝-想搞设计PPT(倒卖必究)-72"/>
          <p:cNvSpPr/>
          <p:nvPr/>
        </p:nvSpPr>
        <p:spPr bwMode="auto">
          <a:xfrm>
            <a:off x="7228417" y="2190779"/>
            <a:ext cx="4193563" cy="570947"/>
          </a:xfrm>
          <a:prstGeom prst="accentCallout2">
            <a:avLst>
              <a:gd name="adj1" fmla="val 21366"/>
              <a:gd name="adj2" fmla="val -1991"/>
              <a:gd name="adj3" fmla="val 18745"/>
              <a:gd name="adj4" fmla="val -80296"/>
              <a:gd name="adj5" fmla="val 66369"/>
              <a:gd name="adj6" fmla="val -86411"/>
            </a:avLst>
          </a:prstGeom>
          <a:noFill/>
          <a:ln w="15875" cmpd="sng">
            <a:solidFill>
              <a:srgbClr val="7F7F7F"/>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r>
              <a:rPr lang="zh-CN" altLang="en-US" sz="1600" b="1" dirty="0">
                <a:solidFill>
                  <a:srgbClr val="15548D"/>
                </a:solidFill>
                <a:latin typeface="微软雅黑" panose="020B0503020204020204" pitchFamily="34" charset="-122"/>
                <a:ea typeface="微软雅黑" panose="020B0503020204020204" pitchFamily="34" charset="-122"/>
              </a:rPr>
              <a:t>关键技术一
请在这里输入段落文本内容请在这里输入段落文本内容请</a:t>
            </a:r>
          </a:p>
          <a:p>
            <a:r>
              <a:rPr lang="zh-CN" altLang="en-US" sz="1400" dirty="0">
                <a:solidFill>
                  <a:srgbClr val="15548D"/>
                </a:solidFill>
                <a:latin typeface="微软雅黑" panose="020B0503020204020204" pitchFamily="34" charset="-122"/>
                <a:ea typeface="微软雅黑" panose="020B0503020204020204" pitchFamily="34" charset="-122"/>
              </a:rPr>
              <a:t/>
            </a:r>
          </a:p>
        </p:txBody>
      </p:sp>
      <p:sp>
        <p:nvSpPr>
          <p:cNvPr id="73" name="淘宝-想搞设计PPT(倒卖必究)-73"/>
          <p:cNvSpPr/>
          <p:nvPr/>
        </p:nvSpPr>
        <p:spPr bwMode="auto">
          <a:xfrm>
            <a:off x="7228417" y="2909304"/>
            <a:ext cx="4193561" cy="572813"/>
          </a:xfrm>
          <a:prstGeom prst="accentCallout2">
            <a:avLst>
              <a:gd name="adj1" fmla="val 21366"/>
              <a:gd name="adj2" fmla="val -1991"/>
              <a:gd name="adj3" fmla="val 20681"/>
              <a:gd name="adj4" fmla="val -22926"/>
              <a:gd name="adj5" fmla="val -57167"/>
              <a:gd name="adj6" fmla="val -31815"/>
            </a:avLst>
          </a:prstGeom>
          <a:noFill/>
          <a:ln w="15875" cmpd="sng">
            <a:solidFill>
              <a:srgbClr val="7F7F7F"/>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r>
              <a:rPr lang="zh-CN" altLang="en-US" sz="1600" b="1" dirty="0">
                <a:solidFill>
                  <a:srgbClr val="15548D"/>
                </a:solidFill>
                <a:latin typeface="微软雅黑" panose="020B0503020204020204" pitchFamily="34" charset="-122"/>
                <a:ea typeface="微软雅黑" panose="020B0503020204020204" pitchFamily="34" charset="-122"/>
              </a:rPr>
              <a:t>关键技术二
请在这里输入段落文本内容请在这里输入段落文本内容请</a:t>
            </a:r>
            <a:endParaRPr lang="zh-CN" altLang="en-US" sz="1600" b="1" dirty="0">
              <a:solidFill>
                <a:srgbClr val="447A8D"/>
              </a:solidFill>
              <a:latin typeface="微软雅黑" panose="020B0503020204020204" pitchFamily="34" charset="-122"/>
              <a:ea typeface="微软雅黑" panose="020B0503020204020204" pitchFamily="34" charset="-122"/>
            </a:endParaRPr>
          </a:p>
          <a:p>
            <a:r>
              <a:rPr lang="zh-CN" altLang="en-US" sz="1400" dirty="0">
                <a:solidFill>
                  <a:srgbClr val="15548D"/>
                </a:solidFill>
                <a:latin typeface="微软雅黑" panose="020B0503020204020204" pitchFamily="34" charset="-122"/>
                <a:ea typeface="微软雅黑" panose="020B0503020204020204" pitchFamily="34" charset="-122"/>
              </a:rPr>
              <a:t/>
            </a:r>
          </a:p>
        </p:txBody>
      </p:sp>
      <p:sp>
        <p:nvSpPr>
          <p:cNvPr id="74" name="淘宝-想搞设计PPT(倒卖必究)-74"/>
          <p:cNvSpPr/>
          <p:nvPr/>
        </p:nvSpPr>
        <p:spPr bwMode="auto">
          <a:xfrm>
            <a:off x="7228417" y="3619189"/>
            <a:ext cx="4193561" cy="572813"/>
          </a:xfrm>
          <a:prstGeom prst="accentCallout2">
            <a:avLst>
              <a:gd name="adj1" fmla="val 21366"/>
              <a:gd name="adj2" fmla="val -1991"/>
              <a:gd name="adj3" fmla="val 22171"/>
              <a:gd name="adj4" fmla="val -43032"/>
              <a:gd name="adj5" fmla="val 22153"/>
              <a:gd name="adj6" fmla="val -59153"/>
            </a:avLst>
          </a:prstGeom>
          <a:noFill/>
          <a:ln w="15875" cmpd="sng">
            <a:solidFill>
              <a:srgbClr val="7F7F7F"/>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r>
              <a:rPr lang="zh-CN" altLang="en-US" sz="1600" b="1" dirty="0">
                <a:solidFill>
                  <a:srgbClr val="15548D"/>
                </a:solidFill>
                <a:latin typeface="微软雅黑" panose="020B0503020204020204" pitchFamily="34" charset="-122"/>
                <a:ea typeface="微软雅黑" panose="020B0503020204020204" pitchFamily="34" charset="-122"/>
              </a:rPr>
              <a:t>关键技术三
请在这里输入段落文本内容请在这里输入段落文本内容请</a:t>
            </a:r>
          </a:p>
          <a:p>
            <a:r>
              <a:rPr lang="zh-CN" altLang="en-US" sz="1400" dirty="0">
                <a:solidFill>
                  <a:srgbClr val="15548D"/>
                </a:solidFill>
                <a:latin typeface="微软雅黑" panose="020B0503020204020204" pitchFamily="34" charset="-122"/>
                <a:ea typeface="微软雅黑" panose="020B0503020204020204" pitchFamily="34" charset="-122"/>
              </a:rPr>
              <a:t/>
            </a:r>
          </a:p>
        </p:txBody>
      </p:sp>
      <p:sp>
        <p:nvSpPr>
          <p:cNvPr id="75" name="淘宝-想搞设计PPT(倒卖必究)-75"/>
          <p:cNvSpPr/>
          <p:nvPr/>
        </p:nvSpPr>
        <p:spPr bwMode="auto">
          <a:xfrm>
            <a:off x="7228417" y="4339441"/>
            <a:ext cx="4193563" cy="570947"/>
          </a:xfrm>
          <a:prstGeom prst="accentCallout2">
            <a:avLst>
              <a:gd name="adj1" fmla="val 48468"/>
              <a:gd name="adj2" fmla="val -1968"/>
              <a:gd name="adj3" fmla="val 47782"/>
              <a:gd name="adj4" fmla="val -82347"/>
              <a:gd name="adj5" fmla="val 82199"/>
              <a:gd name="adj6" fmla="val -85088"/>
            </a:avLst>
          </a:prstGeom>
          <a:noFill/>
          <a:ln w="15875" cmpd="sng">
            <a:solidFill>
              <a:srgbClr val="7F7F7F"/>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r>
              <a:rPr lang="zh-CN" altLang="en-US" sz="1600" b="1" dirty="0">
                <a:solidFill>
                  <a:srgbClr val="15548D"/>
                </a:solidFill>
                <a:latin typeface="微软雅黑" panose="020B0503020204020204" pitchFamily="34" charset="-122"/>
                <a:ea typeface="微软雅黑" panose="020B0503020204020204" pitchFamily="34" charset="-122"/>
              </a:rPr>
              <a:t>关键技术四
请在这里输入段落文本内容请在这里输入段落文本内容请</a:t>
            </a:r>
          </a:p>
          <a:p>
            <a:r>
              <a:rPr lang="zh-CN" altLang="en-US" sz="1400" dirty="0">
                <a:solidFill>
                  <a:srgbClr val="15548D"/>
                </a:solidFill>
                <a:latin typeface="微软雅黑" panose="020B0503020204020204" pitchFamily="34" charset="-122"/>
                <a:ea typeface="微软雅黑" panose="020B0503020204020204" pitchFamily="34" charset="-122"/>
              </a:rPr>
              <a:t/>
            </a:r>
          </a:p>
        </p:txBody>
      </p:sp>
      <p:sp>
        <p:nvSpPr>
          <p:cNvPr id="76" name="淘宝-想搞设计PPT(倒卖必究)-76"/>
          <p:cNvSpPr/>
          <p:nvPr/>
        </p:nvSpPr>
        <p:spPr bwMode="auto">
          <a:xfrm>
            <a:off x="7228419" y="5057966"/>
            <a:ext cx="4193561" cy="572813"/>
          </a:xfrm>
          <a:prstGeom prst="accentCallout2">
            <a:avLst>
              <a:gd name="adj1" fmla="val 21366"/>
              <a:gd name="adj2" fmla="val -1991"/>
              <a:gd name="adj3" fmla="val 22616"/>
              <a:gd name="adj4" fmla="val -23181"/>
              <a:gd name="adj5" fmla="val -39750"/>
              <a:gd name="adj6" fmla="val -31556"/>
            </a:avLst>
          </a:prstGeom>
          <a:noFill/>
          <a:ln w="15875" cmpd="sng">
            <a:solidFill>
              <a:srgbClr val="7F7F7F"/>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r>
              <a:rPr lang="zh-CN" altLang="en-US" sz="1600" b="1" dirty="0">
                <a:solidFill>
                  <a:srgbClr val="15548D"/>
                </a:solidFill>
                <a:latin typeface="微软雅黑" panose="020B0503020204020204" pitchFamily="34" charset="-122"/>
                <a:ea typeface="微软雅黑" panose="020B0503020204020204" pitchFamily="34" charset="-122"/>
              </a:rPr>
              <a:t>关键技术五
请在这里输入段落文本内容请在这里输入段落文本内容请</a:t>
            </a:r>
          </a:p>
          <a:p>
            <a:r>
              <a:rPr lang="zh-CN" altLang="en-US" sz="1400" dirty="0">
                <a:solidFill>
                  <a:srgbClr val="15548D"/>
                </a:solidFill>
                <a:latin typeface="微软雅黑" panose="020B0503020204020204" pitchFamily="34" charset="-122"/>
                <a:ea typeface="微软雅黑" panose="020B0503020204020204" pitchFamily="34" charset="-122"/>
              </a:rPr>
              <a:t/>
            </a:r>
          </a:p>
        </p:txBody>
      </p:sp>
      <p:sp>
        <p:nvSpPr>
          <p:cNvPr id="10" name="淘宝-想搞设计PPT(倒卖必究)-10">
            <a:extLst>
              <a:ext uri="{FF2B5EF4-FFF2-40B4-BE49-F238E27FC236}">
                <a16:creationId xmlns:a16="http://schemas.microsoft.com/office/drawing/2014/main" id="{172FD2CD-10F5-562C-E1DA-71606F3C0A78}"/>
              </a:ext>
            </a:extLst>
          </p:cNvPr>
          <p:cNvSpPr/>
          <p:nvPr/>
        </p:nvSpPr>
        <p:spPr>
          <a:xfrm>
            <a:off x="0" y="0"/>
            <a:ext cx="1691680" cy="68580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11" name="淘宝-想搞设计PPT(倒卖必究)-11">
            <a:extLst>
              <a:ext uri="{FF2B5EF4-FFF2-40B4-BE49-F238E27FC236}">
                <a16:creationId xmlns:a16="http://schemas.microsoft.com/office/drawing/2014/main" id="{B7D322C2-3237-843D-62E5-406322FB202C}"/>
              </a:ext>
            </a:extLst>
          </p:cNvPr>
          <p:cNvGraphicFramePr>
            <a:graphicFrameLocks noGrp="1"/>
          </p:cNvGraphicFramePr>
          <p:nvPr/>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2" name="淘宝-想搞设计PPT(倒卖必究)-12">
            <a:extLst>
              <a:ext uri="{FF2B5EF4-FFF2-40B4-BE49-F238E27FC236}">
                <a16:creationId xmlns:a16="http://schemas.microsoft.com/office/drawing/2014/main" id="{5AB08F4A-C0AF-F2CD-7E73-FB6B7E21CB0F}"/>
              </a:ext>
            </a:extLst>
          </p:cNvPr>
          <p:cNvSpPr/>
          <p:nvPr/>
        </p:nvSpPr>
        <p:spPr>
          <a:xfrm>
            <a:off x="0" y="2064750"/>
            <a:ext cx="1691680" cy="788186"/>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p:txBody>
      </p:sp>
      <p:sp>
        <p:nvSpPr>
          <p:cNvPr id="13" name="淘宝-想搞设计PPT(倒卖必究)-13">
            <a:extLst>
              <a:ext uri="{FF2B5EF4-FFF2-40B4-BE49-F238E27FC236}">
                <a16:creationId xmlns:a16="http://schemas.microsoft.com/office/drawing/2014/main" id="{0D0B37FD-A986-4176-60CA-3FFE5DD777AA}"/>
              </a:ext>
            </a:extLst>
          </p:cNvPr>
          <p:cNvSpPr/>
          <p:nvPr/>
        </p:nvSpPr>
        <p:spPr>
          <a:xfrm rot="16200000">
            <a:off x="1547664" y="3174235"/>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231EB474-E51E-7FE1-71B5-2FD5B0F7234B}"/>
              </a:ext>
            </a:extLst>
          </p:cNvPr>
          <p:cNvGrpSpPr/>
          <p:nvPr/>
        </p:nvGrpSpPr>
        <p:grpSpPr>
          <a:xfrm>
            <a:off x="0" y="2852936"/>
            <a:ext cx="1691680" cy="788186"/>
            <a:chOff x="0" y="2852936"/>
            <a:chExt cx="1691680" cy="788186"/>
          </a:xfrm>
        </p:grpSpPr>
        <p:sp>
          <p:nvSpPr>
            <p:cNvPr id="15" name="淘宝-想搞设计PPT(倒卖必究)-15">
              <a:extLst>
                <a:ext uri="{FF2B5EF4-FFF2-40B4-BE49-F238E27FC236}">
                  <a16:creationId xmlns:a16="http://schemas.microsoft.com/office/drawing/2014/main" id="{E6653C7F-9731-1CC6-3B95-978D81583B3E}"/>
                </a:ext>
              </a:extLst>
            </p:cNvPr>
            <p:cNvSpPr/>
            <p:nvPr userDrawn="1"/>
          </p:nvSpPr>
          <p:spPr>
            <a:xfrm>
              <a:off x="0" y="2852936"/>
              <a:ext cx="1691680" cy="7881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15548D"/>
                  </a:solidFill>
                  <a:latin typeface="微软雅黑" panose="020B0503020204020204" pitchFamily="34" charset="-122"/>
                  <a:ea typeface="微软雅黑" panose="020B0503020204020204" pitchFamily="34" charset="-122"/>
                </a:rPr>
                <a:t>关键技术与难点</a:t>
              </a:r>
            </a:p>
          </p:txBody>
        </p:sp>
        <p:sp>
          <p:nvSpPr>
            <p:cNvPr id="16" name="淘宝-想搞设计PPT(倒卖必究)-16">
              <a:extLst>
                <a:ext uri="{FF2B5EF4-FFF2-40B4-BE49-F238E27FC236}">
                  <a16:creationId xmlns:a16="http://schemas.microsoft.com/office/drawing/2014/main" id="{A53CEE26-DA89-B503-93EB-B4B2D563B846}"/>
                </a:ext>
              </a:extLst>
            </p:cNvPr>
            <p:cNvSpPr/>
            <p:nvPr userDrawn="1"/>
          </p:nvSpPr>
          <p:spPr>
            <a:xfrm rot="16200000">
              <a:off x="1547664" y="3175022"/>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47A8D"/>
                </a:solidFill>
              </a:endParaRPr>
            </a:p>
          </p:txBody>
        </p:sp>
      </p:grpSp>
      <p:pic>
        <p:nvPicPr>
          <p:cNvPr id="126" name="Picture 125" descr="华中科技大学.png"/>
          <p:cNvPicPr>
            <a:picLocks noChangeAspect="1"/>
          </p:cNvPicPr>
          <p:nvPr/>
        </p:nvPicPr>
        <p:blipFill>
          <a:blip r:embed="rId9"/>
          <a:stretch>
            <a:fillRect/>
          </a:stretch>
        </p:blipFill>
        <p:spPr>
          <a:xfrm>
            <a:off x="76732" y="427587"/>
            <a:ext cx="1470932" cy="323078"/>
          </a:xfrm>
          <a:prstGeom prst="rect">
            <a:avLst/>
          </a:prstGeom>
        </p:spPr>
      </p:pic>
    </p:spTree>
  </p:cSld>
  <p:clrMapOvr>
    <a:masterClrMapping/>
  </p:clrMapOvr>
  <p:transition spd="slow" advTm="618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3" presetClass="entr" presetSubtype="528" fill="hold" grpId="0" nodeType="afterEffect">
                                  <p:stCondLst>
                                    <p:cond delay="100"/>
                                  </p:stCondLst>
                                  <p:childTnLst>
                                    <p:set>
                                      <p:cBhvr>
                                        <p:cTn id="10" dur="1" fill="hold">
                                          <p:stCondLst>
                                            <p:cond delay="0"/>
                                          </p:stCondLst>
                                        </p:cTn>
                                        <p:tgtEl>
                                          <p:spTgt spid="30"/>
                                        </p:tgtEl>
                                        <p:attrNameLst>
                                          <p:attrName>style.visibility</p:attrName>
                                        </p:attrNameLst>
                                      </p:cBhvr>
                                      <p:to>
                                        <p:strVal val="visible"/>
                                      </p:to>
                                    </p:set>
                                    <p:anim calcmode="lin" valueType="num">
                                      <p:cBhvr>
                                        <p:cTn id="11" dur="300" fill="hold"/>
                                        <p:tgtEl>
                                          <p:spTgt spid="30"/>
                                        </p:tgtEl>
                                        <p:attrNameLst>
                                          <p:attrName>ppt_w</p:attrName>
                                        </p:attrNameLst>
                                      </p:cBhvr>
                                      <p:tavLst>
                                        <p:tav tm="0">
                                          <p:val>
                                            <p:fltVal val="0"/>
                                          </p:val>
                                        </p:tav>
                                        <p:tav tm="100000">
                                          <p:val>
                                            <p:strVal val="#ppt_w"/>
                                          </p:val>
                                        </p:tav>
                                      </p:tavLst>
                                    </p:anim>
                                    <p:anim calcmode="lin" valueType="num">
                                      <p:cBhvr>
                                        <p:cTn id="12" dur="300" fill="hold"/>
                                        <p:tgtEl>
                                          <p:spTgt spid="30"/>
                                        </p:tgtEl>
                                        <p:attrNameLst>
                                          <p:attrName>ppt_h</p:attrName>
                                        </p:attrNameLst>
                                      </p:cBhvr>
                                      <p:tavLst>
                                        <p:tav tm="0">
                                          <p:val>
                                            <p:fltVal val="0"/>
                                          </p:val>
                                        </p:tav>
                                        <p:tav tm="100000">
                                          <p:val>
                                            <p:strVal val="#ppt_h"/>
                                          </p:val>
                                        </p:tav>
                                      </p:tavLst>
                                    </p:anim>
                                    <p:anim calcmode="lin" valueType="num">
                                      <p:cBhvr>
                                        <p:cTn id="13" dur="300" fill="hold"/>
                                        <p:tgtEl>
                                          <p:spTgt spid="30"/>
                                        </p:tgtEl>
                                        <p:attrNameLst>
                                          <p:attrName>ppt_x</p:attrName>
                                        </p:attrNameLst>
                                      </p:cBhvr>
                                      <p:tavLst>
                                        <p:tav tm="0">
                                          <p:val>
                                            <p:fltVal val="0.5"/>
                                          </p:val>
                                        </p:tav>
                                        <p:tav tm="100000">
                                          <p:val>
                                            <p:strVal val="#ppt_x"/>
                                          </p:val>
                                        </p:tav>
                                      </p:tavLst>
                                    </p:anim>
                                    <p:anim calcmode="lin" valueType="num">
                                      <p:cBhvr>
                                        <p:cTn id="14" dur="300" fill="hold"/>
                                        <p:tgtEl>
                                          <p:spTgt spid="30"/>
                                        </p:tgtEl>
                                        <p:attrNameLst>
                                          <p:attrName>ppt_y</p:attrName>
                                        </p:attrNameLst>
                                      </p:cBhvr>
                                      <p:tavLst>
                                        <p:tav tm="0">
                                          <p:val>
                                            <p:fltVal val="0.5"/>
                                          </p:val>
                                        </p:tav>
                                        <p:tav tm="100000">
                                          <p:val>
                                            <p:strVal val="#ppt_y"/>
                                          </p:val>
                                        </p:tav>
                                      </p:tavLst>
                                    </p:anim>
                                  </p:childTnLst>
                                </p:cTn>
                              </p:par>
                              <p:par>
                                <p:cTn id="15" presetID="26" presetClass="emph" presetSubtype="0" fill="hold" grpId="1" nodeType="withEffect">
                                  <p:stCondLst>
                                    <p:cond delay="400"/>
                                  </p:stCondLst>
                                  <p:childTnLst>
                                    <p:animEffect transition="out" filter="fade">
                                      <p:cBhvr>
                                        <p:cTn id="16" dur="300" tmFilter="0, 0; .2, .5; .8, .5; 1, 0"/>
                                        <p:tgtEl>
                                          <p:spTgt spid="30"/>
                                        </p:tgtEl>
                                      </p:cBhvr>
                                    </p:animEffect>
                                    <p:animScale>
                                      <p:cBhvr>
                                        <p:cTn id="17" dur="150" autoRev="1" fill="hold"/>
                                        <p:tgtEl>
                                          <p:spTgt spid="30"/>
                                        </p:tgtEl>
                                      </p:cBhvr>
                                      <p:by x="105000" y="105000"/>
                                    </p:animScale>
                                  </p:childTnLst>
                                </p:cTn>
                              </p:par>
                              <p:par>
                                <p:cTn id="18" presetID="23" presetClass="entr" presetSubtype="528" fill="hold" grpId="0" nodeType="withEffect">
                                  <p:stCondLst>
                                    <p:cond delay="200"/>
                                  </p:stCondLst>
                                  <p:childTnLst>
                                    <p:set>
                                      <p:cBhvr>
                                        <p:cTn id="19" dur="1" fill="hold">
                                          <p:stCondLst>
                                            <p:cond delay="0"/>
                                          </p:stCondLst>
                                        </p:cTn>
                                        <p:tgtEl>
                                          <p:spTgt spid="33"/>
                                        </p:tgtEl>
                                        <p:attrNameLst>
                                          <p:attrName>style.visibility</p:attrName>
                                        </p:attrNameLst>
                                      </p:cBhvr>
                                      <p:to>
                                        <p:strVal val="visible"/>
                                      </p:to>
                                    </p:set>
                                    <p:anim calcmode="lin" valueType="num">
                                      <p:cBhvr>
                                        <p:cTn id="20" dur="300" fill="hold"/>
                                        <p:tgtEl>
                                          <p:spTgt spid="33"/>
                                        </p:tgtEl>
                                        <p:attrNameLst>
                                          <p:attrName>ppt_w</p:attrName>
                                        </p:attrNameLst>
                                      </p:cBhvr>
                                      <p:tavLst>
                                        <p:tav tm="0">
                                          <p:val>
                                            <p:fltVal val="0"/>
                                          </p:val>
                                        </p:tav>
                                        <p:tav tm="100000">
                                          <p:val>
                                            <p:strVal val="#ppt_w"/>
                                          </p:val>
                                        </p:tav>
                                      </p:tavLst>
                                    </p:anim>
                                    <p:anim calcmode="lin" valueType="num">
                                      <p:cBhvr>
                                        <p:cTn id="21" dur="300" fill="hold"/>
                                        <p:tgtEl>
                                          <p:spTgt spid="33"/>
                                        </p:tgtEl>
                                        <p:attrNameLst>
                                          <p:attrName>ppt_h</p:attrName>
                                        </p:attrNameLst>
                                      </p:cBhvr>
                                      <p:tavLst>
                                        <p:tav tm="0">
                                          <p:val>
                                            <p:fltVal val="0"/>
                                          </p:val>
                                        </p:tav>
                                        <p:tav tm="100000">
                                          <p:val>
                                            <p:strVal val="#ppt_h"/>
                                          </p:val>
                                        </p:tav>
                                      </p:tavLst>
                                    </p:anim>
                                    <p:anim calcmode="lin" valueType="num">
                                      <p:cBhvr>
                                        <p:cTn id="22" dur="300" fill="hold"/>
                                        <p:tgtEl>
                                          <p:spTgt spid="33"/>
                                        </p:tgtEl>
                                        <p:attrNameLst>
                                          <p:attrName>ppt_x</p:attrName>
                                        </p:attrNameLst>
                                      </p:cBhvr>
                                      <p:tavLst>
                                        <p:tav tm="0">
                                          <p:val>
                                            <p:fltVal val="0.5"/>
                                          </p:val>
                                        </p:tav>
                                        <p:tav tm="100000">
                                          <p:val>
                                            <p:strVal val="#ppt_x"/>
                                          </p:val>
                                        </p:tav>
                                      </p:tavLst>
                                    </p:anim>
                                    <p:anim calcmode="lin" valueType="num">
                                      <p:cBhvr>
                                        <p:cTn id="23" dur="300" fill="hold"/>
                                        <p:tgtEl>
                                          <p:spTgt spid="33"/>
                                        </p:tgtEl>
                                        <p:attrNameLst>
                                          <p:attrName>ppt_y</p:attrName>
                                        </p:attrNameLst>
                                      </p:cBhvr>
                                      <p:tavLst>
                                        <p:tav tm="0">
                                          <p:val>
                                            <p:fltVal val="0.5"/>
                                          </p:val>
                                        </p:tav>
                                        <p:tav tm="100000">
                                          <p:val>
                                            <p:strVal val="#ppt_y"/>
                                          </p:val>
                                        </p:tav>
                                      </p:tavLst>
                                    </p:anim>
                                  </p:childTnLst>
                                </p:cTn>
                              </p:par>
                              <p:par>
                                <p:cTn id="24" presetID="26" presetClass="emph" presetSubtype="0" fill="hold" grpId="1" nodeType="withEffect">
                                  <p:stCondLst>
                                    <p:cond delay="500"/>
                                  </p:stCondLst>
                                  <p:childTnLst>
                                    <p:animEffect transition="out" filter="fade">
                                      <p:cBhvr>
                                        <p:cTn id="25" dur="300" tmFilter="0, 0; .2, .5; .8, .5; 1, 0"/>
                                        <p:tgtEl>
                                          <p:spTgt spid="33"/>
                                        </p:tgtEl>
                                      </p:cBhvr>
                                    </p:animEffect>
                                    <p:animScale>
                                      <p:cBhvr>
                                        <p:cTn id="26" dur="150" autoRev="1" fill="hold"/>
                                        <p:tgtEl>
                                          <p:spTgt spid="33"/>
                                        </p:tgtEl>
                                      </p:cBhvr>
                                      <p:by x="105000" y="105000"/>
                                    </p:animScale>
                                  </p:childTnLst>
                                </p:cTn>
                              </p:par>
                              <p:par>
                                <p:cTn id="27" presetID="23" presetClass="entr" presetSubtype="528" fill="hold" grpId="0" nodeType="withEffect">
                                  <p:stCondLst>
                                    <p:cond delay="300"/>
                                  </p:stCondLst>
                                  <p:childTnLst>
                                    <p:set>
                                      <p:cBhvr>
                                        <p:cTn id="28" dur="1" fill="hold">
                                          <p:stCondLst>
                                            <p:cond delay="0"/>
                                          </p:stCondLst>
                                        </p:cTn>
                                        <p:tgtEl>
                                          <p:spTgt spid="35"/>
                                        </p:tgtEl>
                                        <p:attrNameLst>
                                          <p:attrName>style.visibility</p:attrName>
                                        </p:attrNameLst>
                                      </p:cBhvr>
                                      <p:to>
                                        <p:strVal val="visible"/>
                                      </p:to>
                                    </p:set>
                                    <p:anim calcmode="lin" valueType="num">
                                      <p:cBhvr>
                                        <p:cTn id="29" dur="300" fill="hold"/>
                                        <p:tgtEl>
                                          <p:spTgt spid="35"/>
                                        </p:tgtEl>
                                        <p:attrNameLst>
                                          <p:attrName>ppt_w</p:attrName>
                                        </p:attrNameLst>
                                      </p:cBhvr>
                                      <p:tavLst>
                                        <p:tav tm="0">
                                          <p:val>
                                            <p:fltVal val="0"/>
                                          </p:val>
                                        </p:tav>
                                        <p:tav tm="100000">
                                          <p:val>
                                            <p:strVal val="#ppt_w"/>
                                          </p:val>
                                        </p:tav>
                                      </p:tavLst>
                                    </p:anim>
                                    <p:anim calcmode="lin" valueType="num">
                                      <p:cBhvr>
                                        <p:cTn id="30" dur="300" fill="hold"/>
                                        <p:tgtEl>
                                          <p:spTgt spid="35"/>
                                        </p:tgtEl>
                                        <p:attrNameLst>
                                          <p:attrName>ppt_h</p:attrName>
                                        </p:attrNameLst>
                                      </p:cBhvr>
                                      <p:tavLst>
                                        <p:tav tm="0">
                                          <p:val>
                                            <p:fltVal val="0"/>
                                          </p:val>
                                        </p:tav>
                                        <p:tav tm="100000">
                                          <p:val>
                                            <p:strVal val="#ppt_h"/>
                                          </p:val>
                                        </p:tav>
                                      </p:tavLst>
                                    </p:anim>
                                    <p:anim calcmode="lin" valueType="num">
                                      <p:cBhvr>
                                        <p:cTn id="31" dur="300" fill="hold"/>
                                        <p:tgtEl>
                                          <p:spTgt spid="35"/>
                                        </p:tgtEl>
                                        <p:attrNameLst>
                                          <p:attrName>ppt_x</p:attrName>
                                        </p:attrNameLst>
                                      </p:cBhvr>
                                      <p:tavLst>
                                        <p:tav tm="0">
                                          <p:val>
                                            <p:fltVal val="0.5"/>
                                          </p:val>
                                        </p:tav>
                                        <p:tav tm="100000">
                                          <p:val>
                                            <p:strVal val="#ppt_x"/>
                                          </p:val>
                                        </p:tav>
                                      </p:tavLst>
                                    </p:anim>
                                    <p:anim calcmode="lin" valueType="num">
                                      <p:cBhvr>
                                        <p:cTn id="32" dur="300" fill="hold"/>
                                        <p:tgtEl>
                                          <p:spTgt spid="35"/>
                                        </p:tgtEl>
                                        <p:attrNameLst>
                                          <p:attrName>ppt_y</p:attrName>
                                        </p:attrNameLst>
                                      </p:cBhvr>
                                      <p:tavLst>
                                        <p:tav tm="0">
                                          <p:val>
                                            <p:fltVal val="0.5"/>
                                          </p:val>
                                        </p:tav>
                                        <p:tav tm="100000">
                                          <p:val>
                                            <p:strVal val="#ppt_y"/>
                                          </p:val>
                                        </p:tav>
                                      </p:tavLst>
                                    </p:anim>
                                  </p:childTnLst>
                                </p:cTn>
                              </p:par>
                              <p:par>
                                <p:cTn id="33" presetID="26" presetClass="emph" presetSubtype="0" fill="hold" grpId="1" nodeType="withEffect">
                                  <p:stCondLst>
                                    <p:cond delay="600"/>
                                  </p:stCondLst>
                                  <p:childTnLst>
                                    <p:animEffect transition="out" filter="fade">
                                      <p:cBhvr>
                                        <p:cTn id="34" dur="300" tmFilter="0, 0; .2, .5; .8, .5; 1, 0"/>
                                        <p:tgtEl>
                                          <p:spTgt spid="35"/>
                                        </p:tgtEl>
                                      </p:cBhvr>
                                    </p:animEffect>
                                    <p:animScale>
                                      <p:cBhvr>
                                        <p:cTn id="35" dur="150" autoRev="1" fill="hold"/>
                                        <p:tgtEl>
                                          <p:spTgt spid="35"/>
                                        </p:tgtEl>
                                      </p:cBhvr>
                                      <p:by x="105000" y="105000"/>
                                    </p:animScale>
                                  </p:childTnLst>
                                </p:cTn>
                              </p:par>
                              <p:par>
                                <p:cTn id="36" presetID="23" presetClass="entr" presetSubtype="528" fill="hold" grpId="0" nodeType="withEffect">
                                  <p:stCondLst>
                                    <p:cond delay="400"/>
                                  </p:stCondLst>
                                  <p:childTnLst>
                                    <p:set>
                                      <p:cBhvr>
                                        <p:cTn id="37" dur="1" fill="hold">
                                          <p:stCondLst>
                                            <p:cond delay="0"/>
                                          </p:stCondLst>
                                        </p:cTn>
                                        <p:tgtEl>
                                          <p:spTgt spid="36"/>
                                        </p:tgtEl>
                                        <p:attrNameLst>
                                          <p:attrName>style.visibility</p:attrName>
                                        </p:attrNameLst>
                                      </p:cBhvr>
                                      <p:to>
                                        <p:strVal val="visible"/>
                                      </p:to>
                                    </p:set>
                                    <p:anim calcmode="lin" valueType="num">
                                      <p:cBhvr>
                                        <p:cTn id="38" dur="300" fill="hold"/>
                                        <p:tgtEl>
                                          <p:spTgt spid="36"/>
                                        </p:tgtEl>
                                        <p:attrNameLst>
                                          <p:attrName>ppt_w</p:attrName>
                                        </p:attrNameLst>
                                      </p:cBhvr>
                                      <p:tavLst>
                                        <p:tav tm="0">
                                          <p:val>
                                            <p:fltVal val="0"/>
                                          </p:val>
                                        </p:tav>
                                        <p:tav tm="100000">
                                          <p:val>
                                            <p:strVal val="#ppt_w"/>
                                          </p:val>
                                        </p:tav>
                                      </p:tavLst>
                                    </p:anim>
                                    <p:anim calcmode="lin" valueType="num">
                                      <p:cBhvr>
                                        <p:cTn id="39" dur="300" fill="hold"/>
                                        <p:tgtEl>
                                          <p:spTgt spid="36"/>
                                        </p:tgtEl>
                                        <p:attrNameLst>
                                          <p:attrName>ppt_h</p:attrName>
                                        </p:attrNameLst>
                                      </p:cBhvr>
                                      <p:tavLst>
                                        <p:tav tm="0">
                                          <p:val>
                                            <p:fltVal val="0"/>
                                          </p:val>
                                        </p:tav>
                                        <p:tav tm="100000">
                                          <p:val>
                                            <p:strVal val="#ppt_h"/>
                                          </p:val>
                                        </p:tav>
                                      </p:tavLst>
                                    </p:anim>
                                    <p:anim calcmode="lin" valueType="num">
                                      <p:cBhvr>
                                        <p:cTn id="40" dur="300" fill="hold"/>
                                        <p:tgtEl>
                                          <p:spTgt spid="36"/>
                                        </p:tgtEl>
                                        <p:attrNameLst>
                                          <p:attrName>ppt_x</p:attrName>
                                        </p:attrNameLst>
                                      </p:cBhvr>
                                      <p:tavLst>
                                        <p:tav tm="0">
                                          <p:val>
                                            <p:fltVal val="0.5"/>
                                          </p:val>
                                        </p:tav>
                                        <p:tav tm="100000">
                                          <p:val>
                                            <p:strVal val="#ppt_x"/>
                                          </p:val>
                                        </p:tav>
                                      </p:tavLst>
                                    </p:anim>
                                    <p:anim calcmode="lin" valueType="num">
                                      <p:cBhvr>
                                        <p:cTn id="41" dur="300" fill="hold"/>
                                        <p:tgtEl>
                                          <p:spTgt spid="36"/>
                                        </p:tgtEl>
                                        <p:attrNameLst>
                                          <p:attrName>ppt_y</p:attrName>
                                        </p:attrNameLst>
                                      </p:cBhvr>
                                      <p:tavLst>
                                        <p:tav tm="0">
                                          <p:val>
                                            <p:fltVal val="0.5"/>
                                          </p:val>
                                        </p:tav>
                                        <p:tav tm="100000">
                                          <p:val>
                                            <p:strVal val="#ppt_y"/>
                                          </p:val>
                                        </p:tav>
                                      </p:tavLst>
                                    </p:anim>
                                  </p:childTnLst>
                                </p:cTn>
                              </p:par>
                              <p:par>
                                <p:cTn id="42" presetID="26" presetClass="emph" presetSubtype="0" fill="hold" grpId="1" nodeType="withEffect">
                                  <p:stCondLst>
                                    <p:cond delay="700"/>
                                  </p:stCondLst>
                                  <p:childTnLst>
                                    <p:animEffect transition="out" filter="fade">
                                      <p:cBhvr>
                                        <p:cTn id="43" dur="300" tmFilter="0, 0; .2, .5; .8, .5; 1, 0"/>
                                        <p:tgtEl>
                                          <p:spTgt spid="36"/>
                                        </p:tgtEl>
                                      </p:cBhvr>
                                    </p:animEffect>
                                    <p:animScale>
                                      <p:cBhvr>
                                        <p:cTn id="44" dur="150" autoRev="1" fill="hold"/>
                                        <p:tgtEl>
                                          <p:spTgt spid="36"/>
                                        </p:tgtEl>
                                      </p:cBhvr>
                                      <p:by x="105000" y="105000"/>
                                    </p:animScale>
                                  </p:childTnLst>
                                </p:cTn>
                              </p:par>
                              <p:par>
                                <p:cTn id="45" presetID="23" presetClass="entr" presetSubtype="528" fill="hold" grpId="0" nodeType="withEffect">
                                  <p:stCondLst>
                                    <p:cond delay="5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300" fill="hold"/>
                                        <p:tgtEl>
                                          <p:spTgt spid="37"/>
                                        </p:tgtEl>
                                        <p:attrNameLst>
                                          <p:attrName>ppt_w</p:attrName>
                                        </p:attrNameLst>
                                      </p:cBhvr>
                                      <p:tavLst>
                                        <p:tav tm="0">
                                          <p:val>
                                            <p:fltVal val="0"/>
                                          </p:val>
                                        </p:tav>
                                        <p:tav tm="100000">
                                          <p:val>
                                            <p:strVal val="#ppt_w"/>
                                          </p:val>
                                        </p:tav>
                                      </p:tavLst>
                                    </p:anim>
                                    <p:anim calcmode="lin" valueType="num">
                                      <p:cBhvr>
                                        <p:cTn id="48" dur="300" fill="hold"/>
                                        <p:tgtEl>
                                          <p:spTgt spid="37"/>
                                        </p:tgtEl>
                                        <p:attrNameLst>
                                          <p:attrName>ppt_h</p:attrName>
                                        </p:attrNameLst>
                                      </p:cBhvr>
                                      <p:tavLst>
                                        <p:tav tm="0">
                                          <p:val>
                                            <p:fltVal val="0"/>
                                          </p:val>
                                        </p:tav>
                                        <p:tav tm="100000">
                                          <p:val>
                                            <p:strVal val="#ppt_h"/>
                                          </p:val>
                                        </p:tav>
                                      </p:tavLst>
                                    </p:anim>
                                    <p:anim calcmode="lin" valueType="num">
                                      <p:cBhvr>
                                        <p:cTn id="49" dur="300" fill="hold"/>
                                        <p:tgtEl>
                                          <p:spTgt spid="37"/>
                                        </p:tgtEl>
                                        <p:attrNameLst>
                                          <p:attrName>ppt_x</p:attrName>
                                        </p:attrNameLst>
                                      </p:cBhvr>
                                      <p:tavLst>
                                        <p:tav tm="0">
                                          <p:val>
                                            <p:fltVal val="0.5"/>
                                          </p:val>
                                        </p:tav>
                                        <p:tav tm="100000">
                                          <p:val>
                                            <p:strVal val="#ppt_x"/>
                                          </p:val>
                                        </p:tav>
                                      </p:tavLst>
                                    </p:anim>
                                    <p:anim calcmode="lin" valueType="num">
                                      <p:cBhvr>
                                        <p:cTn id="50" dur="300" fill="hold"/>
                                        <p:tgtEl>
                                          <p:spTgt spid="37"/>
                                        </p:tgtEl>
                                        <p:attrNameLst>
                                          <p:attrName>ppt_y</p:attrName>
                                        </p:attrNameLst>
                                      </p:cBhvr>
                                      <p:tavLst>
                                        <p:tav tm="0">
                                          <p:val>
                                            <p:fltVal val="0.5"/>
                                          </p:val>
                                        </p:tav>
                                        <p:tav tm="100000">
                                          <p:val>
                                            <p:strVal val="#ppt_y"/>
                                          </p:val>
                                        </p:tav>
                                      </p:tavLst>
                                    </p:anim>
                                  </p:childTnLst>
                                </p:cTn>
                              </p:par>
                              <p:par>
                                <p:cTn id="51" presetID="26" presetClass="emph" presetSubtype="0" fill="hold" grpId="1" nodeType="withEffect">
                                  <p:stCondLst>
                                    <p:cond delay="800"/>
                                  </p:stCondLst>
                                  <p:childTnLst>
                                    <p:animEffect transition="out" filter="fade">
                                      <p:cBhvr>
                                        <p:cTn id="52" dur="300" tmFilter="0, 0; .2, .5; .8, .5; 1, 0"/>
                                        <p:tgtEl>
                                          <p:spTgt spid="37"/>
                                        </p:tgtEl>
                                      </p:cBhvr>
                                    </p:animEffect>
                                    <p:animScale>
                                      <p:cBhvr>
                                        <p:cTn id="53" dur="150" autoRev="1" fill="hold"/>
                                        <p:tgtEl>
                                          <p:spTgt spid="37"/>
                                        </p:tgtEl>
                                      </p:cBhvr>
                                      <p:by x="105000" y="105000"/>
                                    </p:animScale>
                                  </p:childTnLst>
                                </p:cTn>
                              </p:par>
                              <p:par>
                                <p:cTn id="54" presetID="23" presetClass="entr" presetSubtype="528" fill="hold" grpId="0" nodeType="withEffect">
                                  <p:stCondLst>
                                    <p:cond delay="600"/>
                                  </p:stCondLst>
                                  <p:childTnLst>
                                    <p:set>
                                      <p:cBhvr>
                                        <p:cTn id="55" dur="1" fill="hold">
                                          <p:stCondLst>
                                            <p:cond delay="0"/>
                                          </p:stCondLst>
                                        </p:cTn>
                                        <p:tgtEl>
                                          <p:spTgt spid="38"/>
                                        </p:tgtEl>
                                        <p:attrNameLst>
                                          <p:attrName>style.visibility</p:attrName>
                                        </p:attrNameLst>
                                      </p:cBhvr>
                                      <p:to>
                                        <p:strVal val="visible"/>
                                      </p:to>
                                    </p:set>
                                    <p:anim calcmode="lin" valueType="num">
                                      <p:cBhvr>
                                        <p:cTn id="56" dur="300" fill="hold"/>
                                        <p:tgtEl>
                                          <p:spTgt spid="38"/>
                                        </p:tgtEl>
                                        <p:attrNameLst>
                                          <p:attrName>ppt_w</p:attrName>
                                        </p:attrNameLst>
                                      </p:cBhvr>
                                      <p:tavLst>
                                        <p:tav tm="0">
                                          <p:val>
                                            <p:fltVal val="0"/>
                                          </p:val>
                                        </p:tav>
                                        <p:tav tm="100000">
                                          <p:val>
                                            <p:strVal val="#ppt_w"/>
                                          </p:val>
                                        </p:tav>
                                      </p:tavLst>
                                    </p:anim>
                                    <p:anim calcmode="lin" valueType="num">
                                      <p:cBhvr>
                                        <p:cTn id="57" dur="300" fill="hold"/>
                                        <p:tgtEl>
                                          <p:spTgt spid="38"/>
                                        </p:tgtEl>
                                        <p:attrNameLst>
                                          <p:attrName>ppt_h</p:attrName>
                                        </p:attrNameLst>
                                      </p:cBhvr>
                                      <p:tavLst>
                                        <p:tav tm="0">
                                          <p:val>
                                            <p:fltVal val="0"/>
                                          </p:val>
                                        </p:tav>
                                        <p:tav tm="100000">
                                          <p:val>
                                            <p:strVal val="#ppt_h"/>
                                          </p:val>
                                        </p:tav>
                                      </p:tavLst>
                                    </p:anim>
                                    <p:anim calcmode="lin" valueType="num">
                                      <p:cBhvr>
                                        <p:cTn id="58" dur="300" fill="hold"/>
                                        <p:tgtEl>
                                          <p:spTgt spid="38"/>
                                        </p:tgtEl>
                                        <p:attrNameLst>
                                          <p:attrName>ppt_x</p:attrName>
                                        </p:attrNameLst>
                                      </p:cBhvr>
                                      <p:tavLst>
                                        <p:tav tm="0">
                                          <p:val>
                                            <p:fltVal val="0.5"/>
                                          </p:val>
                                        </p:tav>
                                        <p:tav tm="100000">
                                          <p:val>
                                            <p:strVal val="#ppt_x"/>
                                          </p:val>
                                        </p:tav>
                                      </p:tavLst>
                                    </p:anim>
                                    <p:anim calcmode="lin" valueType="num">
                                      <p:cBhvr>
                                        <p:cTn id="59" dur="300" fill="hold"/>
                                        <p:tgtEl>
                                          <p:spTgt spid="38"/>
                                        </p:tgtEl>
                                        <p:attrNameLst>
                                          <p:attrName>ppt_y</p:attrName>
                                        </p:attrNameLst>
                                      </p:cBhvr>
                                      <p:tavLst>
                                        <p:tav tm="0">
                                          <p:val>
                                            <p:fltVal val="0.5"/>
                                          </p:val>
                                        </p:tav>
                                        <p:tav tm="100000">
                                          <p:val>
                                            <p:strVal val="#ppt_y"/>
                                          </p:val>
                                        </p:tav>
                                      </p:tavLst>
                                    </p:anim>
                                  </p:childTnLst>
                                </p:cTn>
                              </p:par>
                              <p:par>
                                <p:cTn id="60" presetID="26" presetClass="emph" presetSubtype="0" fill="hold" grpId="1" nodeType="withEffect">
                                  <p:stCondLst>
                                    <p:cond delay="900"/>
                                  </p:stCondLst>
                                  <p:childTnLst>
                                    <p:animEffect transition="out" filter="fade">
                                      <p:cBhvr>
                                        <p:cTn id="61" dur="300" tmFilter="0, 0; .2, .5; .8, .5; 1, 0"/>
                                        <p:tgtEl>
                                          <p:spTgt spid="38"/>
                                        </p:tgtEl>
                                      </p:cBhvr>
                                    </p:animEffect>
                                    <p:animScale>
                                      <p:cBhvr>
                                        <p:cTn id="62" dur="150" autoRev="1" fill="hold"/>
                                        <p:tgtEl>
                                          <p:spTgt spid="38"/>
                                        </p:tgtEl>
                                      </p:cBhvr>
                                      <p:by x="105000" y="105000"/>
                                    </p:animScale>
                                  </p:childTnLst>
                                </p:cTn>
                              </p:par>
                              <p:par>
                                <p:cTn id="63" presetID="23" presetClass="entr" presetSubtype="528" fill="hold" grpId="0" nodeType="withEffect">
                                  <p:stCondLst>
                                    <p:cond delay="700"/>
                                  </p:stCondLst>
                                  <p:childTnLst>
                                    <p:set>
                                      <p:cBhvr>
                                        <p:cTn id="64" dur="1" fill="hold">
                                          <p:stCondLst>
                                            <p:cond delay="0"/>
                                          </p:stCondLst>
                                        </p:cTn>
                                        <p:tgtEl>
                                          <p:spTgt spid="43"/>
                                        </p:tgtEl>
                                        <p:attrNameLst>
                                          <p:attrName>style.visibility</p:attrName>
                                        </p:attrNameLst>
                                      </p:cBhvr>
                                      <p:to>
                                        <p:strVal val="visible"/>
                                      </p:to>
                                    </p:set>
                                    <p:anim calcmode="lin" valueType="num">
                                      <p:cBhvr>
                                        <p:cTn id="65" dur="300" fill="hold"/>
                                        <p:tgtEl>
                                          <p:spTgt spid="43"/>
                                        </p:tgtEl>
                                        <p:attrNameLst>
                                          <p:attrName>ppt_w</p:attrName>
                                        </p:attrNameLst>
                                      </p:cBhvr>
                                      <p:tavLst>
                                        <p:tav tm="0">
                                          <p:val>
                                            <p:fltVal val="0"/>
                                          </p:val>
                                        </p:tav>
                                        <p:tav tm="100000">
                                          <p:val>
                                            <p:strVal val="#ppt_w"/>
                                          </p:val>
                                        </p:tav>
                                      </p:tavLst>
                                    </p:anim>
                                    <p:anim calcmode="lin" valueType="num">
                                      <p:cBhvr>
                                        <p:cTn id="66" dur="300" fill="hold"/>
                                        <p:tgtEl>
                                          <p:spTgt spid="43"/>
                                        </p:tgtEl>
                                        <p:attrNameLst>
                                          <p:attrName>ppt_h</p:attrName>
                                        </p:attrNameLst>
                                      </p:cBhvr>
                                      <p:tavLst>
                                        <p:tav tm="0">
                                          <p:val>
                                            <p:fltVal val="0"/>
                                          </p:val>
                                        </p:tav>
                                        <p:tav tm="100000">
                                          <p:val>
                                            <p:strVal val="#ppt_h"/>
                                          </p:val>
                                        </p:tav>
                                      </p:tavLst>
                                    </p:anim>
                                    <p:anim calcmode="lin" valueType="num">
                                      <p:cBhvr>
                                        <p:cTn id="67" dur="300" fill="hold"/>
                                        <p:tgtEl>
                                          <p:spTgt spid="43"/>
                                        </p:tgtEl>
                                        <p:attrNameLst>
                                          <p:attrName>ppt_x</p:attrName>
                                        </p:attrNameLst>
                                      </p:cBhvr>
                                      <p:tavLst>
                                        <p:tav tm="0">
                                          <p:val>
                                            <p:fltVal val="0.5"/>
                                          </p:val>
                                        </p:tav>
                                        <p:tav tm="100000">
                                          <p:val>
                                            <p:strVal val="#ppt_x"/>
                                          </p:val>
                                        </p:tav>
                                      </p:tavLst>
                                    </p:anim>
                                    <p:anim calcmode="lin" valueType="num">
                                      <p:cBhvr>
                                        <p:cTn id="68" dur="300" fill="hold"/>
                                        <p:tgtEl>
                                          <p:spTgt spid="43"/>
                                        </p:tgtEl>
                                        <p:attrNameLst>
                                          <p:attrName>ppt_y</p:attrName>
                                        </p:attrNameLst>
                                      </p:cBhvr>
                                      <p:tavLst>
                                        <p:tav tm="0">
                                          <p:val>
                                            <p:fltVal val="0.5"/>
                                          </p:val>
                                        </p:tav>
                                        <p:tav tm="100000">
                                          <p:val>
                                            <p:strVal val="#ppt_y"/>
                                          </p:val>
                                        </p:tav>
                                      </p:tavLst>
                                    </p:anim>
                                  </p:childTnLst>
                                </p:cTn>
                              </p:par>
                              <p:par>
                                <p:cTn id="69" presetID="26" presetClass="emph" presetSubtype="0" fill="hold" grpId="1" nodeType="withEffect">
                                  <p:stCondLst>
                                    <p:cond delay="1000"/>
                                  </p:stCondLst>
                                  <p:childTnLst>
                                    <p:animEffect transition="out" filter="fade">
                                      <p:cBhvr>
                                        <p:cTn id="70" dur="300" tmFilter="0, 0; .2, .5; .8, .5; 1, 0"/>
                                        <p:tgtEl>
                                          <p:spTgt spid="43"/>
                                        </p:tgtEl>
                                      </p:cBhvr>
                                    </p:animEffect>
                                    <p:animScale>
                                      <p:cBhvr>
                                        <p:cTn id="71" dur="150" autoRev="1" fill="hold"/>
                                        <p:tgtEl>
                                          <p:spTgt spid="43"/>
                                        </p:tgtEl>
                                      </p:cBhvr>
                                      <p:by x="105000" y="105000"/>
                                    </p:animScale>
                                  </p:childTnLst>
                                </p:cTn>
                              </p:par>
                              <p:par>
                                <p:cTn id="72" presetID="23" presetClass="entr" presetSubtype="528" fill="hold" grpId="0" nodeType="withEffect">
                                  <p:stCondLst>
                                    <p:cond delay="800"/>
                                  </p:stCondLst>
                                  <p:childTnLst>
                                    <p:set>
                                      <p:cBhvr>
                                        <p:cTn id="73" dur="1" fill="hold">
                                          <p:stCondLst>
                                            <p:cond delay="0"/>
                                          </p:stCondLst>
                                        </p:cTn>
                                        <p:tgtEl>
                                          <p:spTgt spid="65"/>
                                        </p:tgtEl>
                                        <p:attrNameLst>
                                          <p:attrName>style.visibility</p:attrName>
                                        </p:attrNameLst>
                                      </p:cBhvr>
                                      <p:to>
                                        <p:strVal val="visible"/>
                                      </p:to>
                                    </p:set>
                                    <p:anim calcmode="lin" valueType="num">
                                      <p:cBhvr>
                                        <p:cTn id="74" dur="300" fill="hold"/>
                                        <p:tgtEl>
                                          <p:spTgt spid="65"/>
                                        </p:tgtEl>
                                        <p:attrNameLst>
                                          <p:attrName>ppt_w</p:attrName>
                                        </p:attrNameLst>
                                      </p:cBhvr>
                                      <p:tavLst>
                                        <p:tav tm="0">
                                          <p:val>
                                            <p:fltVal val="0"/>
                                          </p:val>
                                        </p:tav>
                                        <p:tav tm="100000">
                                          <p:val>
                                            <p:strVal val="#ppt_w"/>
                                          </p:val>
                                        </p:tav>
                                      </p:tavLst>
                                    </p:anim>
                                    <p:anim calcmode="lin" valueType="num">
                                      <p:cBhvr>
                                        <p:cTn id="75" dur="300" fill="hold"/>
                                        <p:tgtEl>
                                          <p:spTgt spid="65"/>
                                        </p:tgtEl>
                                        <p:attrNameLst>
                                          <p:attrName>ppt_h</p:attrName>
                                        </p:attrNameLst>
                                      </p:cBhvr>
                                      <p:tavLst>
                                        <p:tav tm="0">
                                          <p:val>
                                            <p:fltVal val="0"/>
                                          </p:val>
                                        </p:tav>
                                        <p:tav tm="100000">
                                          <p:val>
                                            <p:strVal val="#ppt_h"/>
                                          </p:val>
                                        </p:tav>
                                      </p:tavLst>
                                    </p:anim>
                                    <p:anim calcmode="lin" valueType="num">
                                      <p:cBhvr>
                                        <p:cTn id="76" dur="300" fill="hold"/>
                                        <p:tgtEl>
                                          <p:spTgt spid="65"/>
                                        </p:tgtEl>
                                        <p:attrNameLst>
                                          <p:attrName>ppt_x</p:attrName>
                                        </p:attrNameLst>
                                      </p:cBhvr>
                                      <p:tavLst>
                                        <p:tav tm="0">
                                          <p:val>
                                            <p:fltVal val="0.5"/>
                                          </p:val>
                                        </p:tav>
                                        <p:tav tm="100000">
                                          <p:val>
                                            <p:strVal val="#ppt_x"/>
                                          </p:val>
                                        </p:tav>
                                      </p:tavLst>
                                    </p:anim>
                                    <p:anim calcmode="lin" valueType="num">
                                      <p:cBhvr>
                                        <p:cTn id="77" dur="300" fill="hold"/>
                                        <p:tgtEl>
                                          <p:spTgt spid="65"/>
                                        </p:tgtEl>
                                        <p:attrNameLst>
                                          <p:attrName>ppt_y</p:attrName>
                                        </p:attrNameLst>
                                      </p:cBhvr>
                                      <p:tavLst>
                                        <p:tav tm="0">
                                          <p:val>
                                            <p:fltVal val="0.5"/>
                                          </p:val>
                                        </p:tav>
                                        <p:tav tm="100000">
                                          <p:val>
                                            <p:strVal val="#ppt_y"/>
                                          </p:val>
                                        </p:tav>
                                      </p:tavLst>
                                    </p:anim>
                                  </p:childTnLst>
                                </p:cTn>
                              </p:par>
                              <p:par>
                                <p:cTn id="78" presetID="26" presetClass="emph" presetSubtype="0" fill="hold" grpId="1" nodeType="withEffect">
                                  <p:stCondLst>
                                    <p:cond delay="1100"/>
                                  </p:stCondLst>
                                  <p:childTnLst>
                                    <p:animEffect transition="out" filter="fade">
                                      <p:cBhvr>
                                        <p:cTn id="79" dur="300" tmFilter="0, 0; .2, .5; .8, .5; 1, 0"/>
                                        <p:tgtEl>
                                          <p:spTgt spid="65"/>
                                        </p:tgtEl>
                                      </p:cBhvr>
                                    </p:animEffect>
                                    <p:animScale>
                                      <p:cBhvr>
                                        <p:cTn id="80" dur="150" autoRev="1" fill="hold"/>
                                        <p:tgtEl>
                                          <p:spTgt spid="65"/>
                                        </p:tgtEl>
                                      </p:cBhvr>
                                      <p:by x="105000" y="105000"/>
                                    </p:animScale>
                                  </p:childTnLst>
                                </p:cTn>
                              </p:par>
                              <p:par>
                                <p:cTn id="81" presetID="23" presetClass="entr" presetSubtype="528" fill="hold" grpId="0" nodeType="withEffect">
                                  <p:stCondLst>
                                    <p:cond delay="900"/>
                                  </p:stCondLst>
                                  <p:childTnLst>
                                    <p:set>
                                      <p:cBhvr>
                                        <p:cTn id="82" dur="1" fill="hold">
                                          <p:stCondLst>
                                            <p:cond delay="0"/>
                                          </p:stCondLst>
                                        </p:cTn>
                                        <p:tgtEl>
                                          <p:spTgt spid="66"/>
                                        </p:tgtEl>
                                        <p:attrNameLst>
                                          <p:attrName>style.visibility</p:attrName>
                                        </p:attrNameLst>
                                      </p:cBhvr>
                                      <p:to>
                                        <p:strVal val="visible"/>
                                      </p:to>
                                    </p:set>
                                    <p:anim calcmode="lin" valueType="num">
                                      <p:cBhvr>
                                        <p:cTn id="83" dur="300" fill="hold"/>
                                        <p:tgtEl>
                                          <p:spTgt spid="66"/>
                                        </p:tgtEl>
                                        <p:attrNameLst>
                                          <p:attrName>ppt_w</p:attrName>
                                        </p:attrNameLst>
                                      </p:cBhvr>
                                      <p:tavLst>
                                        <p:tav tm="0">
                                          <p:val>
                                            <p:fltVal val="0"/>
                                          </p:val>
                                        </p:tav>
                                        <p:tav tm="100000">
                                          <p:val>
                                            <p:strVal val="#ppt_w"/>
                                          </p:val>
                                        </p:tav>
                                      </p:tavLst>
                                    </p:anim>
                                    <p:anim calcmode="lin" valueType="num">
                                      <p:cBhvr>
                                        <p:cTn id="84" dur="300" fill="hold"/>
                                        <p:tgtEl>
                                          <p:spTgt spid="66"/>
                                        </p:tgtEl>
                                        <p:attrNameLst>
                                          <p:attrName>ppt_h</p:attrName>
                                        </p:attrNameLst>
                                      </p:cBhvr>
                                      <p:tavLst>
                                        <p:tav tm="0">
                                          <p:val>
                                            <p:fltVal val="0"/>
                                          </p:val>
                                        </p:tav>
                                        <p:tav tm="100000">
                                          <p:val>
                                            <p:strVal val="#ppt_h"/>
                                          </p:val>
                                        </p:tav>
                                      </p:tavLst>
                                    </p:anim>
                                    <p:anim calcmode="lin" valueType="num">
                                      <p:cBhvr>
                                        <p:cTn id="85" dur="300" fill="hold"/>
                                        <p:tgtEl>
                                          <p:spTgt spid="66"/>
                                        </p:tgtEl>
                                        <p:attrNameLst>
                                          <p:attrName>ppt_x</p:attrName>
                                        </p:attrNameLst>
                                      </p:cBhvr>
                                      <p:tavLst>
                                        <p:tav tm="0">
                                          <p:val>
                                            <p:fltVal val="0.5"/>
                                          </p:val>
                                        </p:tav>
                                        <p:tav tm="100000">
                                          <p:val>
                                            <p:strVal val="#ppt_x"/>
                                          </p:val>
                                        </p:tav>
                                      </p:tavLst>
                                    </p:anim>
                                    <p:anim calcmode="lin" valueType="num">
                                      <p:cBhvr>
                                        <p:cTn id="86" dur="300" fill="hold"/>
                                        <p:tgtEl>
                                          <p:spTgt spid="66"/>
                                        </p:tgtEl>
                                        <p:attrNameLst>
                                          <p:attrName>ppt_y</p:attrName>
                                        </p:attrNameLst>
                                      </p:cBhvr>
                                      <p:tavLst>
                                        <p:tav tm="0">
                                          <p:val>
                                            <p:fltVal val="0.5"/>
                                          </p:val>
                                        </p:tav>
                                        <p:tav tm="100000">
                                          <p:val>
                                            <p:strVal val="#ppt_y"/>
                                          </p:val>
                                        </p:tav>
                                      </p:tavLst>
                                    </p:anim>
                                  </p:childTnLst>
                                </p:cTn>
                              </p:par>
                              <p:par>
                                <p:cTn id="87" presetID="26" presetClass="emph" presetSubtype="0" fill="hold" grpId="1" nodeType="withEffect">
                                  <p:stCondLst>
                                    <p:cond delay="1200"/>
                                  </p:stCondLst>
                                  <p:childTnLst>
                                    <p:animEffect transition="out" filter="fade">
                                      <p:cBhvr>
                                        <p:cTn id="88" dur="300" tmFilter="0, 0; .2, .5; .8, .5; 1, 0"/>
                                        <p:tgtEl>
                                          <p:spTgt spid="66"/>
                                        </p:tgtEl>
                                      </p:cBhvr>
                                    </p:animEffect>
                                    <p:animScale>
                                      <p:cBhvr>
                                        <p:cTn id="89" dur="150" autoRev="1" fill="hold"/>
                                        <p:tgtEl>
                                          <p:spTgt spid="66"/>
                                        </p:tgtEl>
                                      </p:cBhvr>
                                      <p:by x="105000" y="105000"/>
                                    </p:animScale>
                                  </p:childTnLst>
                                </p:cTn>
                              </p:par>
                            </p:childTnLst>
                          </p:cTn>
                        </p:par>
                        <p:par>
                          <p:cTn id="90" fill="hold">
                            <p:stCondLst>
                              <p:cond delay="1100"/>
                            </p:stCondLst>
                            <p:childTnLst>
                              <p:par>
                                <p:cTn id="91" presetID="14" presetClass="entr" presetSubtype="10" fill="hold" grpId="0" nodeType="after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randombar(horizontal)">
                                      <p:cBhvr>
                                        <p:cTn id="93" dur="500"/>
                                        <p:tgtEl>
                                          <p:spTgt spid="67"/>
                                        </p:tgtEl>
                                      </p:cBhvr>
                                    </p:animEffect>
                                  </p:childTnLst>
                                </p:cTn>
                              </p:par>
                              <p:par>
                                <p:cTn id="94" presetID="14" presetClass="entr" presetSubtype="10" fill="hold" grpId="0" nodeType="withEffect">
                                  <p:stCondLst>
                                    <p:cond delay="200"/>
                                  </p:stCondLst>
                                  <p:childTnLst>
                                    <p:set>
                                      <p:cBhvr>
                                        <p:cTn id="95" dur="1" fill="hold">
                                          <p:stCondLst>
                                            <p:cond delay="0"/>
                                          </p:stCondLst>
                                        </p:cTn>
                                        <p:tgtEl>
                                          <p:spTgt spid="70"/>
                                        </p:tgtEl>
                                        <p:attrNameLst>
                                          <p:attrName>style.visibility</p:attrName>
                                        </p:attrNameLst>
                                      </p:cBhvr>
                                      <p:to>
                                        <p:strVal val="visible"/>
                                      </p:to>
                                    </p:set>
                                    <p:animEffect transition="in" filter="randombar(horizontal)">
                                      <p:cBhvr>
                                        <p:cTn id="96" dur="500"/>
                                        <p:tgtEl>
                                          <p:spTgt spid="70"/>
                                        </p:tgtEl>
                                      </p:cBhvr>
                                    </p:animEffect>
                                  </p:childTnLst>
                                </p:cTn>
                              </p:par>
                              <p:par>
                                <p:cTn id="97" presetID="14" presetClass="entr" presetSubtype="10" fill="hold" grpId="0" nodeType="withEffect">
                                  <p:stCondLst>
                                    <p:cond delay="400"/>
                                  </p:stCondLst>
                                  <p:childTnLst>
                                    <p:set>
                                      <p:cBhvr>
                                        <p:cTn id="98" dur="1" fill="hold">
                                          <p:stCondLst>
                                            <p:cond delay="0"/>
                                          </p:stCondLst>
                                        </p:cTn>
                                        <p:tgtEl>
                                          <p:spTgt spid="68"/>
                                        </p:tgtEl>
                                        <p:attrNameLst>
                                          <p:attrName>style.visibility</p:attrName>
                                        </p:attrNameLst>
                                      </p:cBhvr>
                                      <p:to>
                                        <p:strVal val="visible"/>
                                      </p:to>
                                    </p:set>
                                    <p:animEffect transition="in" filter="randombar(horizontal)">
                                      <p:cBhvr>
                                        <p:cTn id="99" dur="500"/>
                                        <p:tgtEl>
                                          <p:spTgt spid="68"/>
                                        </p:tgtEl>
                                      </p:cBhvr>
                                    </p:animEffect>
                                  </p:childTnLst>
                                </p:cTn>
                              </p:par>
                              <p:par>
                                <p:cTn id="100" presetID="14" presetClass="entr" presetSubtype="10" fill="hold" grpId="0" nodeType="withEffect">
                                  <p:stCondLst>
                                    <p:cond delay="300"/>
                                  </p:stCondLst>
                                  <p:childTnLst>
                                    <p:set>
                                      <p:cBhvr>
                                        <p:cTn id="101" dur="1" fill="hold">
                                          <p:stCondLst>
                                            <p:cond delay="0"/>
                                          </p:stCondLst>
                                        </p:cTn>
                                        <p:tgtEl>
                                          <p:spTgt spid="69"/>
                                        </p:tgtEl>
                                        <p:attrNameLst>
                                          <p:attrName>style.visibility</p:attrName>
                                        </p:attrNameLst>
                                      </p:cBhvr>
                                      <p:to>
                                        <p:strVal val="visible"/>
                                      </p:to>
                                    </p:set>
                                    <p:animEffect transition="in" filter="randombar(horizontal)">
                                      <p:cBhvr>
                                        <p:cTn id="102" dur="500"/>
                                        <p:tgtEl>
                                          <p:spTgt spid="69"/>
                                        </p:tgtEl>
                                      </p:cBhvr>
                                    </p:animEffect>
                                  </p:childTnLst>
                                </p:cTn>
                              </p:par>
                              <p:par>
                                <p:cTn id="103" presetID="14" presetClass="entr" presetSubtype="10" fill="hold" grpId="0" nodeType="withEffect">
                                  <p:stCondLst>
                                    <p:cond delay="500"/>
                                  </p:stCondLst>
                                  <p:childTnLst>
                                    <p:set>
                                      <p:cBhvr>
                                        <p:cTn id="104" dur="1" fill="hold">
                                          <p:stCondLst>
                                            <p:cond delay="0"/>
                                          </p:stCondLst>
                                        </p:cTn>
                                        <p:tgtEl>
                                          <p:spTgt spid="71"/>
                                        </p:tgtEl>
                                        <p:attrNameLst>
                                          <p:attrName>style.visibility</p:attrName>
                                        </p:attrNameLst>
                                      </p:cBhvr>
                                      <p:to>
                                        <p:strVal val="visible"/>
                                      </p:to>
                                    </p:set>
                                    <p:animEffect transition="in" filter="randombar(horizontal)">
                                      <p:cBhvr>
                                        <p:cTn id="105" dur="500"/>
                                        <p:tgtEl>
                                          <p:spTgt spid="71"/>
                                        </p:tgtEl>
                                      </p:cBhvr>
                                    </p:animEffect>
                                  </p:childTnLst>
                                </p:cTn>
                              </p:par>
                            </p:childTnLst>
                          </p:cTn>
                        </p:par>
                        <p:par>
                          <p:cTn id="106" fill="hold">
                            <p:stCondLst>
                              <p:cond delay="1600"/>
                            </p:stCondLst>
                            <p:childTnLst>
                              <p:par>
                                <p:cTn id="107" presetID="22" presetClass="entr" presetSubtype="8" fill="hold" grpId="0" nodeType="after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wipe(left)">
                                      <p:cBhvr>
                                        <p:cTn id="109" dur="1000"/>
                                        <p:tgtEl>
                                          <p:spTgt spid="72"/>
                                        </p:tgtEl>
                                      </p:cBhvr>
                                    </p:animEffect>
                                  </p:childTnLst>
                                </p:cTn>
                              </p:par>
                            </p:childTnLst>
                          </p:cTn>
                        </p:par>
                        <p:par>
                          <p:cTn id="110" fill="hold">
                            <p:stCondLst>
                              <p:cond delay="2600"/>
                            </p:stCondLst>
                            <p:childTnLst>
                              <p:par>
                                <p:cTn id="111" presetID="22" presetClass="entr" presetSubtype="8" fill="hold" grpId="0" nodeType="after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wipe(left)">
                                      <p:cBhvr>
                                        <p:cTn id="113" dur="1000"/>
                                        <p:tgtEl>
                                          <p:spTgt spid="73"/>
                                        </p:tgtEl>
                                      </p:cBhvr>
                                    </p:animEffect>
                                  </p:childTnLst>
                                </p:cTn>
                              </p:par>
                            </p:childTnLst>
                          </p:cTn>
                        </p:par>
                        <p:par>
                          <p:cTn id="114" fill="hold">
                            <p:stCondLst>
                              <p:cond delay="3600"/>
                            </p:stCondLst>
                            <p:childTnLst>
                              <p:par>
                                <p:cTn id="115" presetID="22" presetClass="entr" presetSubtype="8" fill="hold" grpId="0" nodeType="afterEffect">
                                  <p:stCondLst>
                                    <p:cond delay="0"/>
                                  </p:stCondLst>
                                  <p:childTnLst>
                                    <p:set>
                                      <p:cBhvr>
                                        <p:cTn id="116" dur="1" fill="hold">
                                          <p:stCondLst>
                                            <p:cond delay="0"/>
                                          </p:stCondLst>
                                        </p:cTn>
                                        <p:tgtEl>
                                          <p:spTgt spid="74"/>
                                        </p:tgtEl>
                                        <p:attrNameLst>
                                          <p:attrName>style.visibility</p:attrName>
                                        </p:attrNameLst>
                                      </p:cBhvr>
                                      <p:to>
                                        <p:strVal val="visible"/>
                                      </p:to>
                                    </p:set>
                                    <p:animEffect transition="in" filter="wipe(left)">
                                      <p:cBhvr>
                                        <p:cTn id="117" dur="1000"/>
                                        <p:tgtEl>
                                          <p:spTgt spid="74"/>
                                        </p:tgtEl>
                                      </p:cBhvr>
                                    </p:animEffect>
                                  </p:childTnLst>
                                </p:cTn>
                              </p:par>
                            </p:childTnLst>
                          </p:cTn>
                        </p:par>
                        <p:par>
                          <p:cTn id="118" fill="hold">
                            <p:stCondLst>
                              <p:cond delay="4600"/>
                            </p:stCondLst>
                            <p:childTnLst>
                              <p:par>
                                <p:cTn id="119" presetID="22" presetClass="entr" presetSubtype="8" fill="hold" grpId="0" nodeType="afterEffect">
                                  <p:stCondLst>
                                    <p:cond delay="0"/>
                                  </p:stCondLst>
                                  <p:childTnLst>
                                    <p:set>
                                      <p:cBhvr>
                                        <p:cTn id="120" dur="1" fill="hold">
                                          <p:stCondLst>
                                            <p:cond delay="0"/>
                                          </p:stCondLst>
                                        </p:cTn>
                                        <p:tgtEl>
                                          <p:spTgt spid="75"/>
                                        </p:tgtEl>
                                        <p:attrNameLst>
                                          <p:attrName>style.visibility</p:attrName>
                                        </p:attrNameLst>
                                      </p:cBhvr>
                                      <p:to>
                                        <p:strVal val="visible"/>
                                      </p:to>
                                    </p:set>
                                    <p:animEffect transition="in" filter="wipe(left)">
                                      <p:cBhvr>
                                        <p:cTn id="121" dur="1000"/>
                                        <p:tgtEl>
                                          <p:spTgt spid="75"/>
                                        </p:tgtEl>
                                      </p:cBhvr>
                                    </p:animEffect>
                                  </p:childTnLst>
                                </p:cTn>
                              </p:par>
                            </p:childTnLst>
                          </p:cTn>
                        </p:par>
                        <p:par>
                          <p:cTn id="122" fill="hold">
                            <p:stCondLst>
                              <p:cond delay="5600"/>
                            </p:stCondLst>
                            <p:childTnLst>
                              <p:par>
                                <p:cTn id="123" presetID="22" presetClass="entr" presetSubtype="8" fill="hold" grpId="0" nodeType="afterEffect">
                                  <p:stCondLst>
                                    <p:cond delay="0"/>
                                  </p:stCondLst>
                                  <p:childTnLst>
                                    <p:set>
                                      <p:cBhvr>
                                        <p:cTn id="124" dur="1" fill="hold">
                                          <p:stCondLst>
                                            <p:cond delay="0"/>
                                          </p:stCondLst>
                                        </p:cTn>
                                        <p:tgtEl>
                                          <p:spTgt spid="76"/>
                                        </p:tgtEl>
                                        <p:attrNameLst>
                                          <p:attrName>style.visibility</p:attrName>
                                        </p:attrNameLst>
                                      </p:cBhvr>
                                      <p:to>
                                        <p:strVal val="visible"/>
                                      </p:to>
                                    </p:set>
                                    <p:animEffect transition="in" filter="wipe(left)">
                                      <p:cBhvr>
                                        <p:cTn id="125"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0" grpId="0" animBg="1"/>
      <p:bldP spid="30" grpId="1" animBg="1"/>
      <p:bldP spid="33" grpId="0" animBg="1"/>
      <p:bldP spid="33" grpId="1" animBg="1"/>
      <p:bldP spid="35" grpId="0" animBg="1"/>
      <p:bldP spid="35" grpId="1" animBg="1"/>
      <p:bldP spid="36" grpId="0" bldLvl="0" animBg="1"/>
      <p:bldP spid="36" grpId="1" bldLvl="0" animBg="1"/>
      <p:bldP spid="37" grpId="0" animBg="1"/>
      <p:bldP spid="37" grpId="1" animBg="1"/>
      <p:bldP spid="38" grpId="0" bldLvl="0" animBg="1"/>
      <p:bldP spid="38" grpId="1" bldLvl="0" animBg="1"/>
      <p:bldP spid="43" grpId="0" animBg="1"/>
      <p:bldP spid="43" grpId="1" animBg="1"/>
      <p:bldP spid="65" grpId="0" animBg="1"/>
      <p:bldP spid="65" grpId="1" animBg="1"/>
      <p:bldP spid="66" grpId="0" animBg="1"/>
      <p:bldP spid="66" grpId="1" animBg="1"/>
      <p:bldP spid="67" grpId="0" animBg="1"/>
      <p:bldP spid="68" grpId="0" animBg="1"/>
      <p:bldP spid="69" grpId="0" animBg="1"/>
      <p:bldP spid="70" grpId="0" animBg="1"/>
      <p:bldP spid="71" grpId="0" animBg="1"/>
      <p:bldP spid="72" grpId="0" bldLvl="0" animBg="1"/>
      <p:bldP spid="73" grpId="0" bldLvl="0" animBg="1"/>
      <p:bldP spid="74" grpId="0" bldLvl="0" animBg="1"/>
      <p:bldP spid="75" grpId="0" bldLvl="0" animBg="1"/>
      <p:bldP spid="76"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7484B80F-2E3D-807B-07EB-DE6C78981A11}"/>
              </a:ext>
            </a:extLst>
          </p:cNvPr>
          <p:cNvGrpSpPr/>
          <p:nvPr/>
        </p:nvGrpSpPr>
        <p:grpSpPr>
          <a:xfrm>
            <a:off x="-814270" y="991786"/>
            <a:ext cx="9442820" cy="6503948"/>
            <a:chOff x="-2657584" y="477422"/>
            <a:chExt cx="9442820" cy="6503948"/>
          </a:xfrm>
        </p:grpSpPr>
        <p:grpSp>
          <p:nvGrpSpPr>
            <p:cNvPr id="54" name="SchoolImg-1in2">
              <a:extLst>
                <a:ext uri="{FF2B5EF4-FFF2-40B4-BE49-F238E27FC236}">
                  <a16:creationId xmlns:a16="http://schemas.microsoft.com/office/drawing/2014/main" id="{3E96C1DF-7AFD-3A1F-D79A-D12131C0B2D6}"/>
                </a:ext>
              </a:extLst>
            </p:cNvPr>
            <p:cNvGrpSpPr/>
            <p:nvPr/>
          </p:nvGrpSpPr>
          <p:grpSpPr>
            <a:xfrm>
              <a:off x="-1972097" y="916858"/>
              <a:ext cx="8204136" cy="5282613"/>
              <a:chOff x="-1761467" y="1096236"/>
              <a:chExt cx="7713408" cy="4966635"/>
            </a:xfrm>
          </p:grpSpPr>
          <p:pic>
            <p:nvPicPr>
              <p:cNvPr id="60" name="Picture 59" descr="6674524721d8430fbfe30ca0.jpg"/>
              <p:cNvPicPr>
                <a:picLocks noChangeAspect="1"/>
              </p:cNvPicPr>
              <p:nvPr/>
            </p:nvPicPr>
            <p:blipFill>
              <a:blip r:embed="rId24"/>
              <a:stretch>
                <a:fillRect/>
              </a:stretch>
            </p:blipFill>
            <p:spPr>
              <a:xfrm>
                <a:off x="276833" y="1096236"/>
                <a:ext cx="3615659" cy="4820879"/>
              </a:xfrm>
              <a:prstGeom prst="rect">
                <a:avLst/>
              </a:prstGeom>
            </p:spPr>
          </p:pic>
        </p:grpSp>
        <p:sp>
          <p:nvSpPr>
            <p:cNvPr id="55" name="淘宝-想搞设计PPT(倒卖必究)-55">
              <a:extLst>
                <a:ext uri="{FF2B5EF4-FFF2-40B4-BE49-F238E27FC236}">
                  <a16:creationId xmlns:a16="http://schemas.microsoft.com/office/drawing/2014/main" id="{C35B9665-DC1C-F9F3-7774-BDB7ACC8A24A}"/>
                </a:ext>
              </a:extLst>
            </p:cNvPr>
            <p:cNvSpPr/>
            <p:nvPr/>
          </p:nvSpPr>
          <p:spPr>
            <a:xfrm>
              <a:off x="3882379" y="477422"/>
              <a:ext cx="2902857" cy="63165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淘宝-想搞设计PPT(倒卖必究)-56">
              <a:extLst>
                <a:ext uri="{FF2B5EF4-FFF2-40B4-BE49-F238E27FC236}">
                  <a16:creationId xmlns:a16="http://schemas.microsoft.com/office/drawing/2014/main" id="{12E4CFFC-172D-B4DA-0072-89940FA325F2}"/>
                </a:ext>
              </a:extLst>
            </p:cNvPr>
            <p:cNvSpPr/>
            <p:nvPr/>
          </p:nvSpPr>
          <p:spPr>
            <a:xfrm>
              <a:off x="-2657584" y="664857"/>
              <a:ext cx="2902857" cy="63165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69DC3AB5-98F6-E34E-6F6F-6DC774AEB190}"/>
              </a:ext>
            </a:extLst>
          </p:cNvPr>
          <p:cNvGrpSpPr/>
          <p:nvPr/>
        </p:nvGrpSpPr>
        <p:grpSpPr>
          <a:xfrm>
            <a:off x="6301692" y="1431222"/>
            <a:ext cx="5963964" cy="4942977"/>
            <a:chOff x="5237552" y="1915023"/>
            <a:chExt cx="5963964" cy="4942977"/>
          </a:xfrm>
        </p:grpSpPr>
        <p:grpSp>
          <p:nvGrpSpPr>
            <p:cNvPr id="19" name="组合 18">
              <a:extLst>
                <a:ext uri="{FF2B5EF4-FFF2-40B4-BE49-F238E27FC236}">
                  <a16:creationId xmlns:a16="http://schemas.microsoft.com/office/drawing/2014/main" id="{FB6A0294-0E58-9ADE-C305-392E20050651}"/>
                </a:ext>
              </a:extLst>
            </p:cNvPr>
            <p:cNvGrpSpPr/>
            <p:nvPr/>
          </p:nvGrpSpPr>
          <p:grpSpPr>
            <a:xfrm>
              <a:off x="5261185" y="3669735"/>
              <a:ext cx="1484148" cy="1484148"/>
              <a:chOff x="5261185" y="3669735"/>
              <a:chExt cx="1484148" cy="1484148"/>
            </a:xfrm>
          </p:grpSpPr>
          <p:sp>
            <p:nvSpPr>
              <p:cNvPr id="29" name="淘宝-想搞设计PPT(倒卖必究)-29"/>
              <p:cNvSpPr/>
              <p:nvPr>
                <p:custDataLst>
                  <p:tags r:id="rId12"/>
                </p:custDataLst>
              </p:nvPr>
            </p:nvSpPr>
            <p:spPr>
              <a:xfrm>
                <a:off x="5261185" y="3669735"/>
                <a:ext cx="1484148" cy="1484148"/>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a:grpSpLocks noChangeAspect="1"/>
              </p:cNvGrpSpPr>
              <p:nvPr/>
            </p:nvGrpSpPr>
            <p:grpSpPr>
              <a:xfrm>
                <a:off x="5643411" y="4091824"/>
                <a:ext cx="719696" cy="551771"/>
                <a:chOff x="5611813" y="1835150"/>
                <a:chExt cx="285750" cy="219076"/>
              </a:xfrm>
              <a:solidFill>
                <a:srgbClr val="7F7F7F"/>
              </a:solidFill>
            </p:grpSpPr>
            <p:sp>
              <p:nvSpPr>
                <p:cNvPr id="31" name="淘宝-想搞设计PPT(倒卖必究)-31"/>
                <p:cNvSpPr/>
                <p:nvPr>
                  <p:custDataLst>
                    <p:tags r:id="rId13"/>
                  </p:custDataLst>
                </p:nvPr>
              </p:nvSpPr>
              <p:spPr bwMode="auto">
                <a:xfrm>
                  <a:off x="5611813" y="2046288"/>
                  <a:ext cx="285750" cy="793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淘宝-想搞设计PPT(倒卖必究)-32"/>
                <p:cNvSpPr>
                  <a:spLocks noChangeArrowheads="1"/>
                </p:cNvSpPr>
                <p:nvPr>
                  <p:custDataLst>
                    <p:tags r:id="rId14"/>
                  </p:custDataLst>
                </p:nvPr>
              </p:nvSpPr>
              <p:spPr bwMode="auto">
                <a:xfrm>
                  <a:off x="5648326" y="1884363"/>
                  <a:ext cx="41275" cy="139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淘宝-想搞设计PPT(倒卖必究)-33"/>
                <p:cNvSpPr>
                  <a:spLocks noChangeArrowheads="1"/>
                </p:cNvSpPr>
                <p:nvPr>
                  <p:custDataLst>
                    <p:tags r:id="rId15"/>
                  </p:custDataLst>
                </p:nvPr>
              </p:nvSpPr>
              <p:spPr bwMode="auto">
                <a:xfrm>
                  <a:off x="5708651" y="1835150"/>
                  <a:ext cx="41275" cy="188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淘宝-想搞设计PPT(倒卖必究)-34"/>
                <p:cNvSpPr>
                  <a:spLocks noChangeArrowheads="1"/>
                </p:cNvSpPr>
                <p:nvPr>
                  <p:custDataLst>
                    <p:tags r:id="rId16"/>
                  </p:custDataLst>
                </p:nvPr>
              </p:nvSpPr>
              <p:spPr bwMode="auto">
                <a:xfrm>
                  <a:off x="5768976" y="1895475"/>
                  <a:ext cx="41275" cy="128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 name="淘宝-想搞设计PPT(倒卖必究)-35"/>
                <p:cNvSpPr>
                  <a:spLocks noChangeArrowheads="1"/>
                </p:cNvSpPr>
                <p:nvPr>
                  <p:custDataLst>
                    <p:tags r:id="rId17"/>
                  </p:custDataLst>
                </p:nvPr>
              </p:nvSpPr>
              <p:spPr bwMode="auto">
                <a:xfrm>
                  <a:off x="5829301" y="1936750"/>
                  <a:ext cx="41275" cy="87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grpSp>
          <p:nvGrpSpPr>
            <p:cNvPr id="18" name="组合 17">
              <a:extLst>
                <a:ext uri="{FF2B5EF4-FFF2-40B4-BE49-F238E27FC236}">
                  <a16:creationId xmlns:a16="http://schemas.microsoft.com/office/drawing/2014/main" id="{19A01F1D-ECEC-1DF5-746A-A7E2970A72ED}"/>
                </a:ext>
              </a:extLst>
            </p:cNvPr>
            <p:cNvGrpSpPr/>
            <p:nvPr/>
          </p:nvGrpSpPr>
          <p:grpSpPr>
            <a:xfrm>
              <a:off x="5237552" y="5373852"/>
              <a:ext cx="1484148" cy="1484148"/>
              <a:chOff x="5237552" y="5373852"/>
              <a:chExt cx="1484148" cy="1484148"/>
            </a:xfrm>
          </p:grpSpPr>
          <p:sp>
            <p:nvSpPr>
              <p:cNvPr id="37" name="淘宝-想搞设计PPT(倒卖必究)-37"/>
              <p:cNvSpPr/>
              <p:nvPr>
                <p:custDataLst>
                  <p:tags r:id="rId10"/>
                </p:custDataLst>
              </p:nvPr>
            </p:nvSpPr>
            <p:spPr>
              <a:xfrm>
                <a:off x="5237552" y="5373852"/>
                <a:ext cx="1484148" cy="1484148"/>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淘宝-想搞设计PPT(倒卖必究)-38"/>
              <p:cNvSpPr/>
              <p:nvPr>
                <p:custDataLst>
                  <p:tags r:id="rId11"/>
                </p:custDataLst>
              </p:nvPr>
            </p:nvSpPr>
            <p:spPr>
              <a:xfrm>
                <a:off x="5607828" y="5845926"/>
                <a:ext cx="743596" cy="540000"/>
              </a:xfrm>
              <a:prstGeom prst="wedgeEllipseCallout">
                <a:avLst>
                  <a:gd name="adj1" fmla="val -38188"/>
                  <a:gd name="adj2" fmla="val 6182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6" name="组合 15">
              <a:extLst>
                <a:ext uri="{FF2B5EF4-FFF2-40B4-BE49-F238E27FC236}">
                  <a16:creationId xmlns:a16="http://schemas.microsoft.com/office/drawing/2014/main" id="{94E34156-FD5D-8BF1-247E-0B72352C8823}"/>
                </a:ext>
              </a:extLst>
            </p:cNvPr>
            <p:cNvGrpSpPr/>
            <p:nvPr/>
          </p:nvGrpSpPr>
          <p:grpSpPr>
            <a:xfrm>
              <a:off x="5297171" y="1915023"/>
              <a:ext cx="1484148" cy="1484148"/>
              <a:chOff x="5129483" y="1915023"/>
              <a:chExt cx="1484148" cy="1484148"/>
            </a:xfrm>
          </p:grpSpPr>
          <p:sp>
            <p:nvSpPr>
              <p:cNvPr id="40" name="淘宝-想搞设计PPT(倒卖必究)-40"/>
              <p:cNvSpPr/>
              <p:nvPr>
                <p:custDataLst>
                  <p:tags r:id="rId7"/>
                </p:custDataLst>
              </p:nvPr>
            </p:nvSpPr>
            <p:spPr>
              <a:xfrm>
                <a:off x="5129483" y="1915023"/>
                <a:ext cx="1484148" cy="1484148"/>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5487727" y="2364231"/>
                <a:ext cx="767661" cy="585733"/>
                <a:chOff x="12227116" y="4392007"/>
                <a:chExt cx="627436" cy="478740"/>
              </a:xfrm>
              <a:solidFill>
                <a:srgbClr val="000000"/>
              </a:solidFill>
            </p:grpSpPr>
            <p:sp>
              <p:nvSpPr>
                <p:cNvPr id="42" name="淘宝-想搞设计PPT(倒卖必究)-42"/>
                <p:cNvSpPr>
                  <a:spLocks noEditPoints="1"/>
                </p:cNvSpPr>
                <p:nvPr>
                  <p:custDataLst>
                    <p:tags r:id="rId8"/>
                  </p:custDataLst>
                </p:nvPr>
              </p:nvSpPr>
              <p:spPr bwMode="auto">
                <a:xfrm>
                  <a:off x="12303279" y="4392007"/>
                  <a:ext cx="482364" cy="301026"/>
                </a:xfrm>
                <a:custGeom>
                  <a:avLst/>
                  <a:gdLst>
                    <a:gd name="T0" fmla="*/ 52 w 56"/>
                    <a:gd name="T1" fmla="*/ 0 h 35"/>
                    <a:gd name="T2" fmla="*/ 4 w 56"/>
                    <a:gd name="T3" fmla="*/ 0 h 35"/>
                    <a:gd name="T4" fmla="*/ 0 w 56"/>
                    <a:gd name="T5" fmla="*/ 4 h 35"/>
                    <a:gd name="T6" fmla="*/ 0 w 56"/>
                    <a:gd name="T7" fmla="*/ 31 h 35"/>
                    <a:gd name="T8" fmla="*/ 4 w 56"/>
                    <a:gd name="T9" fmla="*/ 35 h 35"/>
                    <a:gd name="T10" fmla="*/ 52 w 56"/>
                    <a:gd name="T11" fmla="*/ 35 h 35"/>
                    <a:gd name="T12" fmla="*/ 56 w 56"/>
                    <a:gd name="T13" fmla="*/ 31 h 35"/>
                    <a:gd name="T14" fmla="*/ 56 w 56"/>
                    <a:gd name="T15" fmla="*/ 4 h 35"/>
                    <a:gd name="T16" fmla="*/ 52 w 56"/>
                    <a:gd name="T17" fmla="*/ 0 h 35"/>
                    <a:gd name="T18" fmla="*/ 49 w 56"/>
                    <a:gd name="T19" fmla="*/ 27 h 35"/>
                    <a:gd name="T20" fmla="*/ 46 w 56"/>
                    <a:gd name="T21" fmla="*/ 30 h 35"/>
                    <a:gd name="T22" fmla="*/ 9 w 56"/>
                    <a:gd name="T23" fmla="*/ 30 h 35"/>
                    <a:gd name="T24" fmla="*/ 6 w 56"/>
                    <a:gd name="T25" fmla="*/ 27 h 35"/>
                    <a:gd name="T26" fmla="*/ 6 w 56"/>
                    <a:gd name="T27" fmla="*/ 8 h 35"/>
                    <a:gd name="T28" fmla="*/ 9 w 56"/>
                    <a:gd name="T29" fmla="*/ 5 h 35"/>
                    <a:gd name="T30" fmla="*/ 46 w 56"/>
                    <a:gd name="T31" fmla="*/ 5 h 35"/>
                    <a:gd name="T32" fmla="*/ 49 w 56"/>
                    <a:gd name="T33" fmla="*/ 8 h 35"/>
                    <a:gd name="T34" fmla="*/ 49 w 56"/>
                    <a:gd name="T35"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35">
                      <a:moveTo>
                        <a:pt x="52" y="0"/>
                      </a:moveTo>
                      <a:cubicBezTo>
                        <a:pt x="4" y="0"/>
                        <a:pt x="4" y="0"/>
                        <a:pt x="4" y="0"/>
                      </a:cubicBezTo>
                      <a:cubicBezTo>
                        <a:pt x="2" y="0"/>
                        <a:pt x="0" y="2"/>
                        <a:pt x="0" y="4"/>
                      </a:cubicBezTo>
                      <a:cubicBezTo>
                        <a:pt x="0" y="31"/>
                        <a:pt x="0" y="31"/>
                        <a:pt x="0" y="31"/>
                      </a:cubicBezTo>
                      <a:cubicBezTo>
                        <a:pt x="0" y="33"/>
                        <a:pt x="2" y="35"/>
                        <a:pt x="4" y="35"/>
                      </a:cubicBezTo>
                      <a:cubicBezTo>
                        <a:pt x="52" y="35"/>
                        <a:pt x="52" y="35"/>
                        <a:pt x="52" y="35"/>
                      </a:cubicBezTo>
                      <a:cubicBezTo>
                        <a:pt x="54" y="35"/>
                        <a:pt x="56" y="33"/>
                        <a:pt x="56" y="31"/>
                      </a:cubicBezTo>
                      <a:cubicBezTo>
                        <a:pt x="56" y="4"/>
                        <a:pt x="56" y="4"/>
                        <a:pt x="56" y="4"/>
                      </a:cubicBezTo>
                      <a:cubicBezTo>
                        <a:pt x="56" y="2"/>
                        <a:pt x="54" y="0"/>
                        <a:pt x="52" y="0"/>
                      </a:cubicBezTo>
                      <a:close/>
                      <a:moveTo>
                        <a:pt x="49" y="27"/>
                      </a:moveTo>
                      <a:cubicBezTo>
                        <a:pt x="49" y="29"/>
                        <a:pt x="48" y="30"/>
                        <a:pt x="46" y="30"/>
                      </a:cubicBezTo>
                      <a:cubicBezTo>
                        <a:pt x="9" y="30"/>
                        <a:pt x="9" y="30"/>
                        <a:pt x="9" y="30"/>
                      </a:cubicBezTo>
                      <a:cubicBezTo>
                        <a:pt x="7" y="30"/>
                        <a:pt x="6" y="29"/>
                        <a:pt x="6" y="27"/>
                      </a:cubicBezTo>
                      <a:cubicBezTo>
                        <a:pt x="6" y="8"/>
                        <a:pt x="6" y="8"/>
                        <a:pt x="6" y="8"/>
                      </a:cubicBezTo>
                      <a:cubicBezTo>
                        <a:pt x="6" y="6"/>
                        <a:pt x="7" y="5"/>
                        <a:pt x="9" y="5"/>
                      </a:cubicBezTo>
                      <a:cubicBezTo>
                        <a:pt x="46" y="5"/>
                        <a:pt x="46" y="5"/>
                        <a:pt x="46" y="5"/>
                      </a:cubicBezTo>
                      <a:cubicBezTo>
                        <a:pt x="48" y="5"/>
                        <a:pt x="49" y="6"/>
                        <a:pt x="49" y="8"/>
                      </a:cubicBezTo>
                      <a:lnTo>
                        <a:pt x="49"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淘宝-想搞设计PPT(倒卖必究)-43"/>
                <p:cNvSpPr>
                  <a:spLocks noEditPoints="1"/>
                </p:cNvSpPr>
                <p:nvPr>
                  <p:custDataLst>
                    <p:tags r:id="rId9"/>
                  </p:custDataLst>
                </p:nvPr>
              </p:nvSpPr>
              <p:spPr bwMode="auto">
                <a:xfrm>
                  <a:off x="12227116" y="4707540"/>
                  <a:ext cx="627436" cy="163207"/>
                </a:xfrm>
                <a:custGeom>
                  <a:avLst/>
                  <a:gdLst>
                    <a:gd name="T0" fmla="*/ 67 w 73"/>
                    <a:gd name="T1" fmla="*/ 3 h 19"/>
                    <a:gd name="T2" fmla="*/ 63 w 73"/>
                    <a:gd name="T3" fmla="*/ 0 h 19"/>
                    <a:gd name="T4" fmla="*/ 10 w 73"/>
                    <a:gd name="T5" fmla="*/ 0 h 19"/>
                    <a:gd name="T6" fmla="*/ 7 w 73"/>
                    <a:gd name="T7" fmla="*/ 3 h 19"/>
                    <a:gd name="T8" fmla="*/ 1 w 73"/>
                    <a:gd name="T9" fmla="*/ 13 h 19"/>
                    <a:gd name="T10" fmla="*/ 73 w 73"/>
                    <a:gd name="T11" fmla="*/ 13 h 19"/>
                    <a:gd name="T12" fmla="*/ 67 w 73"/>
                    <a:gd name="T13" fmla="*/ 3 h 19"/>
                    <a:gd name="T14" fmla="*/ 25 w 73"/>
                    <a:gd name="T15" fmla="*/ 12 h 19"/>
                    <a:gd name="T16" fmla="*/ 27 w 73"/>
                    <a:gd name="T17" fmla="*/ 9 h 19"/>
                    <a:gd name="T18" fmla="*/ 47 w 73"/>
                    <a:gd name="T19" fmla="*/ 9 h 19"/>
                    <a:gd name="T20" fmla="*/ 48 w 73"/>
                    <a:gd name="T21" fmla="*/ 12 h 19"/>
                    <a:gd name="T22" fmla="*/ 25 w 73"/>
                    <a:gd name="T23" fmla="*/ 12 h 19"/>
                    <a:gd name="T24" fmla="*/ 62 w 73"/>
                    <a:gd name="T25" fmla="*/ 7 h 19"/>
                    <a:gd name="T26" fmla="*/ 12 w 73"/>
                    <a:gd name="T27" fmla="*/ 7 h 19"/>
                    <a:gd name="T28" fmla="*/ 9 w 73"/>
                    <a:gd name="T29" fmla="*/ 6 h 19"/>
                    <a:gd name="T30" fmla="*/ 10 w 73"/>
                    <a:gd name="T31" fmla="*/ 3 h 19"/>
                    <a:gd name="T32" fmla="*/ 13 w 73"/>
                    <a:gd name="T33" fmla="*/ 2 h 19"/>
                    <a:gd name="T34" fmla="*/ 61 w 73"/>
                    <a:gd name="T35" fmla="*/ 2 h 19"/>
                    <a:gd name="T36" fmla="*/ 63 w 73"/>
                    <a:gd name="T37" fmla="*/ 3 h 19"/>
                    <a:gd name="T38" fmla="*/ 65 w 73"/>
                    <a:gd name="T39" fmla="*/ 6 h 19"/>
                    <a:gd name="T40" fmla="*/ 62 w 73"/>
                    <a:gd name="T41" fmla="*/ 7 h 19"/>
                    <a:gd name="T42" fmla="*/ 0 w 73"/>
                    <a:gd name="T43" fmla="*/ 15 h 19"/>
                    <a:gd name="T44" fmla="*/ 3 w 73"/>
                    <a:gd name="T45" fmla="*/ 19 h 19"/>
                    <a:gd name="T46" fmla="*/ 70 w 73"/>
                    <a:gd name="T47" fmla="*/ 19 h 19"/>
                    <a:gd name="T48" fmla="*/ 73 w 73"/>
                    <a:gd name="T49" fmla="*/ 15 h 19"/>
                    <a:gd name="T50" fmla="*/ 0 w 73"/>
                    <a:gd name="T5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9">
                      <a:moveTo>
                        <a:pt x="67" y="3"/>
                      </a:moveTo>
                      <a:cubicBezTo>
                        <a:pt x="66" y="1"/>
                        <a:pt x="65" y="0"/>
                        <a:pt x="63" y="0"/>
                      </a:cubicBezTo>
                      <a:cubicBezTo>
                        <a:pt x="10" y="0"/>
                        <a:pt x="10" y="0"/>
                        <a:pt x="10" y="0"/>
                      </a:cubicBezTo>
                      <a:cubicBezTo>
                        <a:pt x="8" y="0"/>
                        <a:pt x="7" y="2"/>
                        <a:pt x="7" y="3"/>
                      </a:cubicBezTo>
                      <a:cubicBezTo>
                        <a:pt x="1" y="13"/>
                        <a:pt x="1" y="13"/>
                        <a:pt x="1" y="13"/>
                      </a:cubicBezTo>
                      <a:cubicBezTo>
                        <a:pt x="73" y="13"/>
                        <a:pt x="73" y="13"/>
                        <a:pt x="73" y="13"/>
                      </a:cubicBezTo>
                      <a:lnTo>
                        <a:pt x="67" y="3"/>
                      </a:lnTo>
                      <a:close/>
                      <a:moveTo>
                        <a:pt x="25" y="12"/>
                      </a:moveTo>
                      <a:cubicBezTo>
                        <a:pt x="27" y="9"/>
                        <a:pt x="27" y="9"/>
                        <a:pt x="27" y="9"/>
                      </a:cubicBezTo>
                      <a:cubicBezTo>
                        <a:pt x="47" y="9"/>
                        <a:pt x="47" y="9"/>
                        <a:pt x="47" y="9"/>
                      </a:cubicBezTo>
                      <a:cubicBezTo>
                        <a:pt x="48" y="12"/>
                        <a:pt x="48" y="12"/>
                        <a:pt x="48" y="12"/>
                      </a:cubicBezTo>
                      <a:lnTo>
                        <a:pt x="25" y="12"/>
                      </a:lnTo>
                      <a:close/>
                      <a:moveTo>
                        <a:pt x="62" y="7"/>
                      </a:moveTo>
                      <a:cubicBezTo>
                        <a:pt x="12" y="7"/>
                        <a:pt x="12" y="7"/>
                        <a:pt x="12" y="7"/>
                      </a:cubicBezTo>
                      <a:cubicBezTo>
                        <a:pt x="9" y="7"/>
                        <a:pt x="9" y="6"/>
                        <a:pt x="9" y="6"/>
                      </a:cubicBezTo>
                      <a:cubicBezTo>
                        <a:pt x="10" y="3"/>
                        <a:pt x="10" y="3"/>
                        <a:pt x="10" y="3"/>
                      </a:cubicBezTo>
                      <a:cubicBezTo>
                        <a:pt x="11" y="3"/>
                        <a:pt x="11" y="2"/>
                        <a:pt x="13" y="2"/>
                      </a:cubicBezTo>
                      <a:cubicBezTo>
                        <a:pt x="61" y="2"/>
                        <a:pt x="61" y="2"/>
                        <a:pt x="61" y="2"/>
                      </a:cubicBezTo>
                      <a:cubicBezTo>
                        <a:pt x="62" y="2"/>
                        <a:pt x="63" y="3"/>
                        <a:pt x="63" y="3"/>
                      </a:cubicBezTo>
                      <a:cubicBezTo>
                        <a:pt x="65" y="6"/>
                        <a:pt x="65" y="6"/>
                        <a:pt x="65" y="6"/>
                      </a:cubicBezTo>
                      <a:cubicBezTo>
                        <a:pt x="65" y="6"/>
                        <a:pt x="65" y="7"/>
                        <a:pt x="62" y="7"/>
                      </a:cubicBezTo>
                      <a:close/>
                      <a:moveTo>
                        <a:pt x="0" y="15"/>
                      </a:moveTo>
                      <a:cubicBezTo>
                        <a:pt x="0" y="16"/>
                        <a:pt x="2" y="17"/>
                        <a:pt x="3" y="19"/>
                      </a:cubicBezTo>
                      <a:cubicBezTo>
                        <a:pt x="70" y="19"/>
                        <a:pt x="70" y="19"/>
                        <a:pt x="70" y="19"/>
                      </a:cubicBezTo>
                      <a:cubicBezTo>
                        <a:pt x="72" y="17"/>
                        <a:pt x="73" y="16"/>
                        <a:pt x="73" y="15"/>
                      </a:cubicBez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44" name="淘宝-想搞设计PPT(倒卖必究)-44"/>
            <p:cNvSpPr/>
            <p:nvPr>
              <p:custDataLst>
                <p:tags r:id="rId1"/>
              </p:custDataLst>
            </p:nvPr>
          </p:nvSpPr>
          <p:spPr>
            <a:xfrm>
              <a:off x="6983907" y="4223776"/>
              <a:ext cx="4217609" cy="5847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Arial" panose="020B0604020202020204" pitchFamily="34" charset="0"/>
                </a:rPr>
                <a:t>坚持入门、中端、高端三款产品同步发力，满足不同层次需求的消费者的理念。</a:t>
              </a:r>
            </a:p>
          </p:txBody>
        </p:sp>
        <p:sp>
          <p:nvSpPr>
            <p:cNvPr id="45" name="淘宝-想搞设计PPT(倒卖必究)-45"/>
            <p:cNvSpPr/>
            <p:nvPr>
              <p:custDataLst>
                <p:tags r:id="rId2"/>
              </p:custDataLst>
            </p:nvPr>
          </p:nvSpPr>
          <p:spPr>
            <a:xfrm>
              <a:off x="6983906" y="2732533"/>
              <a:ext cx="4217609" cy="5847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Arial" panose="020B0604020202020204" pitchFamily="34" charset="0"/>
                </a:rPr>
                <a:t>在某某市场方面继续发力，在未来三年培养成公司主要收入来源。</a:t>
              </a:r>
            </a:p>
          </p:txBody>
        </p:sp>
        <p:sp>
          <p:nvSpPr>
            <p:cNvPr id="46" name="淘宝-想搞设计PPT(倒卖必究)-46"/>
            <p:cNvSpPr/>
            <p:nvPr>
              <p:custDataLst>
                <p:tags r:id="rId3"/>
              </p:custDataLst>
            </p:nvPr>
          </p:nvSpPr>
          <p:spPr>
            <a:xfrm>
              <a:off x="6983907" y="5762449"/>
              <a:ext cx="4217609" cy="5847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Arial" panose="020B0604020202020204" pitchFamily="34" charset="0"/>
                </a:rPr>
                <a:t>加大到网络渠道的投入，天猫和京东旗舰店销售额力争上升到</a:t>
              </a:r>
              <a:r>
                <a:rPr lang="en-US" altLang="zh-CN" sz="1600" dirty="0">
                  <a:solidFill>
                    <a:schemeClr val="bg2">
                      <a:lumMod val="25000"/>
                    </a:schemeClr>
                  </a:solidFill>
                  <a:latin typeface="微软雅黑" panose="020B0503020204020204" pitchFamily="34" charset="-122"/>
                  <a:ea typeface="微软雅黑" panose="020B0503020204020204" pitchFamily="34" charset="-122"/>
                  <a:sym typeface="Arial" panose="020B0604020202020204" pitchFamily="34" charset="0"/>
                </a:rPr>
                <a:t>30%</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Arial" panose="020B0604020202020204" pitchFamily="34" charset="0"/>
                </a:rPr>
                <a:t>。</a:t>
              </a:r>
            </a:p>
          </p:txBody>
        </p:sp>
        <p:sp>
          <p:nvSpPr>
            <p:cNvPr id="3" name="淘宝-想搞设计PPT(倒卖必究)-3"/>
            <p:cNvSpPr/>
            <p:nvPr>
              <p:custDataLst>
                <p:tags r:id="rId4"/>
              </p:custDataLst>
            </p:nvPr>
          </p:nvSpPr>
          <p:spPr>
            <a:xfrm>
              <a:off x="6983906" y="2221051"/>
              <a:ext cx="1467069" cy="453457"/>
            </a:xfrm>
            <a:prstGeom prst="rect">
              <a:avLst/>
            </a:prstGeom>
          </p:spPr>
          <p:txBody>
            <a:bodyPr wrap="none">
              <a:spAutoFit/>
            </a:bodyPr>
            <a:lstStyle/>
            <a:p>
              <a:pPr algn="r" defTabSz="813435">
                <a:lnSpc>
                  <a:spcPct val="130000"/>
                </a:lnSpc>
              </a:pPr>
              <a:r>
                <a:rPr lang="zh-CN" altLang="en-US" sz="2000" b="1" dirty="0">
                  <a:solidFill>
                    <a:srgbClr val="15548D"/>
                  </a:solidFill>
                  <a:latin typeface="微软雅黑" panose="020B0503020204020204" pitchFamily="34" charset="-122"/>
                  <a:ea typeface="微软雅黑" panose="020B0503020204020204" pitchFamily="34" charset="-122"/>
                  <a:cs typeface="Open Sans" panose="020B0606030504020204" pitchFamily="34" charset="0"/>
                </a:rPr>
                <a:t>实践难点一</a:t>
              </a:r>
            </a:p>
          </p:txBody>
        </p:sp>
        <p:sp>
          <p:nvSpPr>
            <p:cNvPr id="47" name="淘宝-想搞设计PPT(倒卖必究)-47"/>
            <p:cNvSpPr/>
            <p:nvPr>
              <p:custDataLst>
                <p:tags r:id="rId5"/>
              </p:custDataLst>
            </p:nvPr>
          </p:nvSpPr>
          <p:spPr>
            <a:xfrm>
              <a:off x="6983906" y="3714397"/>
              <a:ext cx="1467069" cy="453457"/>
            </a:xfrm>
            <a:prstGeom prst="rect">
              <a:avLst/>
            </a:prstGeom>
          </p:spPr>
          <p:txBody>
            <a:bodyPr wrap="none">
              <a:spAutoFit/>
            </a:bodyPr>
            <a:lstStyle/>
            <a:p>
              <a:pPr algn="r" defTabSz="813435">
                <a:lnSpc>
                  <a:spcPct val="130000"/>
                </a:lnSpc>
              </a:pPr>
              <a:r>
                <a:rPr lang="zh-CN" altLang="en-US" sz="2000" b="1" dirty="0">
                  <a:solidFill>
                    <a:srgbClr val="15548D"/>
                  </a:solidFill>
                  <a:latin typeface="微软雅黑" panose="020B0503020204020204" pitchFamily="34" charset="-122"/>
                  <a:ea typeface="微软雅黑" panose="020B0503020204020204" pitchFamily="34" charset="-122"/>
                  <a:cs typeface="Open Sans" panose="020B0606030504020204" pitchFamily="34" charset="0"/>
                </a:rPr>
                <a:t>实践难点二</a:t>
              </a:r>
            </a:p>
          </p:txBody>
        </p:sp>
        <p:sp>
          <p:nvSpPr>
            <p:cNvPr id="48" name="淘宝-想搞设计PPT(倒卖必究)-48"/>
            <p:cNvSpPr/>
            <p:nvPr>
              <p:custDataLst>
                <p:tags r:id="rId6"/>
              </p:custDataLst>
            </p:nvPr>
          </p:nvSpPr>
          <p:spPr>
            <a:xfrm>
              <a:off x="6983905" y="5261562"/>
              <a:ext cx="1467069" cy="453457"/>
            </a:xfrm>
            <a:prstGeom prst="rect">
              <a:avLst/>
            </a:prstGeom>
          </p:spPr>
          <p:txBody>
            <a:bodyPr wrap="none">
              <a:spAutoFit/>
            </a:bodyPr>
            <a:lstStyle/>
            <a:p>
              <a:pPr algn="r" defTabSz="813435">
                <a:lnSpc>
                  <a:spcPct val="130000"/>
                </a:lnSpc>
              </a:pPr>
              <a:r>
                <a:rPr lang="zh-CN" altLang="en-US" sz="2000" b="1" dirty="0">
                  <a:solidFill>
                    <a:srgbClr val="15548D"/>
                  </a:solidFill>
                  <a:latin typeface="微软雅黑" panose="020B0503020204020204" pitchFamily="34" charset="-122"/>
                  <a:ea typeface="微软雅黑" panose="020B0503020204020204" pitchFamily="34" charset="-122"/>
                  <a:cs typeface="Open Sans" panose="020B0606030504020204" pitchFamily="34" charset="0"/>
                </a:rPr>
                <a:t>实践难点三</a:t>
              </a:r>
            </a:p>
          </p:txBody>
        </p:sp>
      </p:grpSp>
      <p:sp>
        <p:nvSpPr>
          <p:cNvPr id="22" name="淘宝-想搞设计PPT(倒卖必究)-22">
            <a:extLst>
              <a:ext uri="{FF2B5EF4-FFF2-40B4-BE49-F238E27FC236}">
                <a16:creationId xmlns:a16="http://schemas.microsoft.com/office/drawing/2014/main" id="{5B3F9D39-0450-62DB-0204-A46577A85637}"/>
              </a:ext>
            </a:extLst>
          </p:cNvPr>
          <p:cNvSpPr/>
          <p:nvPr/>
        </p:nvSpPr>
        <p:spPr>
          <a:xfrm>
            <a:off x="0" y="0"/>
            <a:ext cx="1691680" cy="68580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23" name="淘宝-想搞设计PPT(倒卖必究)-23">
            <a:extLst>
              <a:ext uri="{FF2B5EF4-FFF2-40B4-BE49-F238E27FC236}">
                <a16:creationId xmlns:a16="http://schemas.microsoft.com/office/drawing/2014/main" id="{6AB6C3CC-C840-ABF3-09B8-2C2E78335E4D}"/>
              </a:ext>
            </a:extLst>
          </p:cNvPr>
          <p:cNvGraphicFramePr>
            <a:graphicFrameLocks noGrp="1"/>
          </p:cNvGraphicFramePr>
          <p:nvPr/>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4" name="淘宝-想搞设计PPT(倒卖必究)-24">
            <a:extLst>
              <a:ext uri="{FF2B5EF4-FFF2-40B4-BE49-F238E27FC236}">
                <a16:creationId xmlns:a16="http://schemas.microsoft.com/office/drawing/2014/main" id="{DFF6CC9D-E720-2016-2901-7CA27796F7F2}"/>
              </a:ext>
            </a:extLst>
          </p:cNvPr>
          <p:cNvSpPr/>
          <p:nvPr/>
        </p:nvSpPr>
        <p:spPr>
          <a:xfrm>
            <a:off x="0" y="2064750"/>
            <a:ext cx="1691680" cy="788186"/>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p:txBody>
      </p:sp>
      <p:sp>
        <p:nvSpPr>
          <p:cNvPr id="25" name="淘宝-想搞设计PPT(倒卖必究)-25">
            <a:extLst>
              <a:ext uri="{FF2B5EF4-FFF2-40B4-BE49-F238E27FC236}">
                <a16:creationId xmlns:a16="http://schemas.microsoft.com/office/drawing/2014/main" id="{EC80AE84-D8C1-7E52-E701-DFC340172A95}"/>
              </a:ext>
            </a:extLst>
          </p:cNvPr>
          <p:cNvSpPr/>
          <p:nvPr/>
        </p:nvSpPr>
        <p:spPr>
          <a:xfrm rot="16200000">
            <a:off x="1547664" y="3174235"/>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FB235016-2C23-E38E-50D9-3E10A9D6C9C0}"/>
              </a:ext>
            </a:extLst>
          </p:cNvPr>
          <p:cNvGrpSpPr/>
          <p:nvPr/>
        </p:nvGrpSpPr>
        <p:grpSpPr>
          <a:xfrm>
            <a:off x="0" y="2852936"/>
            <a:ext cx="1691680" cy="788186"/>
            <a:chOff x="0" y="2852936"/>
            <a:chExt cx="1691680" cy="788186"/>
          </a:xfrm>
        </p:grpSpPr>
        <p:sp>
          <p:nvSpPr>
            <p:cNvPr id="49" name="淘宝-想搞设计PPT(倒卖必究)-49">
              <a:extLst>
                <a:ext uri="{FF2B5EF4-FFF2-40B4-BE49-F238E27FC236}">
                  <a16:creationId xmlns:a16="http://schemas.microsoft.com/office/drawing/2014/main" id="{8E4B247C-6FBD-C984-D9FB-BAA07E485CBB}"/>
                </a:ext>
              </a:extLst>
            </p:cNvPr>
            <p:cNvSpPr/>
            <p:nvPr userDrawn="1"/>
          </p:nvSpPr>
          <p:spPr>
            <a:xfrm>
              <a:off x="0" y="2852936"/>
              <a:ext cx="1691680" cy="7881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15548D"/>
                  </a:solidFill>
                  <a:latin typeface="微软雅黑" panose="020B0503020204020204" pitchFamily="34" charset="-122"/>
                  <a:ea typeface="微软雅黑" panose="020B0503020204020204" pitchFamily="34" charset="-122"/>
                </a:rPr>
                <a:t>关键技术与难点</a:t>
              </a:r>
            </a:p>
          </p:txBody>
        </p:sp>
        <p:sp>
          <p:nvSpPr>
            <p:cNvPr id="50" name="淘宝-想搞设计PPT(倒卖必究)-50">
              <a:extLst>
                <a:ext uri="{FF2B5EF4-FFF2-40B4-BE49-F238E27FC236}">
                  <a16:creationId xmlns:a16="http://schemas.microsoft.com/office/drawing/2014/main" id="{2BE1F848-1BA9-5C56-8606-1574688FFF0A}"/>
                </a:ext>
              </a:extLst>
            </p:cNvPr>
            <p:cNvSpPr/>
            <p:nvPr userDrawn="1"/>
          </p:nvSpPr>
          <p:spPr>
            <a:xfrm rot="16200000">
              <a:off x="1547664" y="3175022"/>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47A8D"/>
                </a:solidFill>
              </a:endParaRPr>
            </a:p>
          </p:txBody>
        </p:sp>
      </p:grpSp>
      <p:pic>
        <p:nvPicPr>
          <p:cNvPr id="61" name="Picture 60" descr="华中科技大学.png"/>
          <p:cNvPicPr>
            <a:picLocks noChangeAspect="1"/>
          </p:cNvPicPr>
          <p:nvPr/>
        </p:nvPicPr>
        <p:blipFill>
          <a:blip r:embed="rId25"/>
          <a:stretch>
            <a:fillRect/>
          </a:stretch>
        </p:blipFill>
        <p:spPr>
          <a:xfrm>
            <a:off x="76732" y="427587"/>
            <a:ext cx="1470932" cy="323078"/>
          </a:xfrm>
          <a:prstGeom prst="rect">
            <a:avLst/>
          </a:prstGeom>
        </p:spPr>
      </p:pic>
      <p:sp>
        <p:nvSpPr>
          <p:cNvPr id="59" name="淘宝-想搞设计PPT(倒卖必究)-59">
            <a:extLst>
              <a:ext uri="{FF2B5EF4-FFF2-40B4-BE49-F238E27FC236}">
                <a16:creationId xmlns:a16="http://schemas.microsoft.com/office/drawing/2014/main" id="{DD8203AC-2013-040A-C572-66B370B7C62D}"/>
              </a:ext>
            </a:extLst>
          </p:cNvPr>
          <p:cNvSpPr txBox="1"/>
          <p:nvPr/>
        </p:nvSpPr>
        <p:spPr>
          <a:xfrm>
            <a:off x="2303485" y="645001"/>
            <a:ext cx="3647469" cy="492443"/>
          </a:xfrm>
          <a:prstGeom prst="rect">
            <a:avLst/>
          </a:prstGeom>
          <a:noFill/>
          <a:ln>
            <a:noFill/>
          </a:ln>
        </p:spPr>
        <p:txBody>
          <a:bodyPr vert="horz" wrap="square" lIns="0" tIns="0" rIns="0" bIns="0" numCol="1" anchor="t" anchorCtr="0" compatLnSpc="1">
            <a:spAutoFit/>
          </a:bodyPr>
          <a:lstStyle>
            <a:defPPr>
              <a:defRPr lang="zh-CN"/>
            </a:defPPr>
            <a:lvl1pPr marR="0" lvl="0" indent="0">
              <a:lnSpc>
                <a:spcPct val="100000"/>
              </a:lnSpc>
              <a:buClrTx/>
              <a:buSzTx/>
              <a:buFontTx/>
              <a:buNone/>
              <a:defRPr kumimoji="0" sz="3200" b="1" i="0" u="none" strike="noStrike" cap="none" normalizeH="0" baseline="0">
                <a:ln>
                  <a:noFill/>
                </a:ln>
                <a:solidFill>
                  <a:srgbClr val="447A8D"/>
                </a:solidFill>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solidFill>
                  <a:srgbClr val="15548D"/>
                </a:solidFill>
              </a:rPr>
              <a:t>关键技术</a:t>
            </a:r>
          </a:p>
        </p:txBody>
      </p:sp>
    </p:spTree>
  </p:cSld>
  <p:clrMapOvr>
    <a:masterClrMapping/>
  </p:clrMapOvr>
  <p:transition spd="slow" advTm="618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淘宝-想搞设计PPT(倒卖必究)-10">
            <a:extLst>
              <a:ext uri="{FF2B5EF4-FFF2-40B4-BE49-F238E27FC236}">
                <a16:creationId xmlns:a16="http://schemas.microsoft.com/office/drawing/2014/main" id="{A647DFDB-83FF-3859-CC78-9BA6871DE34D}"/>
              </a:ext>
            </a:extLst>
          </p:cNvPr>
          <p:cNvSpPr/>
          <p:nvPr/>
        </p:nvSpPr>
        <p:spPr>
          <a:xfrm>
            <a:off x="0" y="0"/>
            <a:ext cx="1691680" cy="68580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淘宝-想搞设计PPT(倒卖必究)-9">
            <a:extLst>
              <a:ext uri="{FF2B5EF4-FFF2-40B4-BE49-F238E27FC236}">
                <a16:creationId xmlns:a16="http://schemas.microsoft.com/office/drawing/2014/main" id="{A50E8713-A8AC-63E8-36CD-5EB20318172B}"/>
              </a:ext>
            </a:extLst>
          </p:cNvPr>
          <p:cNvCxnSpPr/>
          <p:nvPr/>
        </p:nvCxnSpPr>
        <p:spPr>
          <a:xfrm>
            <a:off x="1907704" y="1268760"/>
            <a:ext cx="8312061"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aphicFrame>
        <p:nvGraphicFramePr>
          <p:cNvPr id="8" name="淘宝-想搞设计PPT(倒卖必究)-8">
            <a:extLst>
              <a:ext uri="{FF2B5EF4-FFF2-40B4-BE49-F238E27FC236}">
                <a16:creationId xmlns:a16="http://schemas.microsoft.com/office/drawing/2014/main" id="{55D7E36A-69B2-2FB5-EC86-1B4492E2AA3C}"/>
              </a:ext>
            </a:extLst>
          </p:cNvPr>
          <p:cNvGraphicFramePr>
            <a:graphicFrameLocks noGrp="1"/>
          </p:cNvGraphicFramePr>
          <p:nvPr/>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淘宝-想搞设计PPT(倒卖必究)-7">
            <a:extLst>
              <a:ext uri="{FF2B5EF4-FFF2-40B4-BE49-F238E27FC236}">
                <a16:creationId xmlns:a16="http://schemas.microsoft.com/office/drawing/2014/main" id="{E9CC25EC-72E8-072F-1B3A-BF259816399D}"/>
              </a:ext>
            </a:extLst>
          </p:cNvPr>
          <p:cNvSpPr/>
          <p:nvPr/>
        </p:nvSpPr>
        <p:spPr>
          <a:xfrm>
            <a:off x="0" y="2064750"/>
            <a:ext cx="1691680" cy="788186"/>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p:txBody>
      </p:sp>
      <p:sp>
        <p:nvSpPr>
          <p:cNvPr id="6" name="淘宝-想搞设计PPT(倒卖必究)-6">
            <a:extLst>
              <a:ext uri="{FF2B5EF4-FFF2-40B4-BE49-F238E27FC236}">
                <a16:creationId xmlns:a16="http://schemas.microsoft.com/office/drawing/2014/main" id="{0BE56168-B386-2F77-E6AA-E67258280296}"/>
              </a:ext>
            </a:extLst>
          </p:cNvPr>
          <p:cNvSpPr/>
          <p:nvPr/>
        </p:nvSpPr>
        <p:spPr>
          <a:xfrm rot="16200000">
            <a:off x="1547664" y="3174235"/>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65327672-DC19-7DC8-43E8-3D9FBD382DB0}"/>
              </a:ext>
            </a:extLst>
          </p:cNvPr>
          <p:cNvGrpSpPr/>
          <p:nvPr/>
        </p:nvGrpSpPr>
        <p:grpSpPr>
          <a:xfrm>
            <a:off x="0" y="2852936"/>
            <a:ext cx="1691680" cy="788186"/>
            <a:chOff x="0" y="2852936"/>
            <a:chExt cx="1691680" cy="788186"/>
          </a:xfrm>
        </p:grpSpPr>
        <p:sp>
          <p:nvSpPr>
            <p:cNvPr id="4" name="淘宝-想搞设计PPT(倒卖必究)-4">
              <a:extLst>
                <a:ext uri="{FF2B5EF4-FFF2-40B4-BE49-F238E27FC236}">
                  <a16:creationId xmlns:a16="http://schemas.microsoft.com/office/drawing/2014/main" id="{C3E7A440-050A-A083-A3ED-BDEA6F178D33}"/>
                </a:ext>
              </a:extLst>
            </p:cNvPr>
            <p:cNvSpPr/>
            <p:nvPr userDrawn="1"/>
          </p:nvSpPr>
          <p:spPr>
            <a:xfrm>
              <a:off x="0" y="2852936"/>
              <a:ext cx="1691680" cy="7881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15548D"/>
                  </a:solidFill>
                  <a:latin typeface="微软雅黑" panose="020B0503020204020204" pitchFamily="34" charset="-122"/>
                  <a:ea typeface="微软雅黑" panose="020B0503020204020204" pitchFamily="34" charset="-122"/>
                </a:rPr>
                <a:t>关键技术与难点</a:t>
              </a:r>
            </a:p>
          </p:txBody>
        </p:sp>
        <p:sp>
          <p:nvSpPr>
            <p:cNvPr id="5" name="淘宝-想搞设计PPT(倒卖必究)-5">
              <a:extLst>
                <a:ext uri="{FF2B5EF4-FFF2-40B4-BE49-F238E27FC236}">
                  <a16:creationId xmlns:a16="http://schemas.microsoft.com/office/drawing/2014/main" id="{4C219DDF-61A3-0F92-4625-2D8BF391689E}"/>
                </a:ext>
              </a:extLst>
            </p:cNvPr>
            <p:cNvSpPr/>
            <p:nvPr userDrawn="1"/>
          </p:nvSpPr>
          <p:spPr>
            <a:xfrm rot="16200000">
              <a:off x="1547664" y="3175022"/>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47A8D"/>
                </a:solidFill>
              </a:endParaRPr>
            </a:p>
          </p:txBody>
        </p:sp>
      </p:grpSp>
      <p:sp>
        <p:nvSpPr>
          <p:cNvPr id="21" name="淘宝-想搞设计PPT(倒卖必究)-21"/>
          <p:cNvSpPr/>
          <p:nvPr>
            <p:custDataLst>
              <p:tags r:id="rId1"/>
            </p:custDataLst>
          </p:nvPr>
        </p:nvSpPr>
        <p:spPr>
          <a:xfrm flipH="1">
            <a:off x="3834634" y="4032666"/>
            <a:ext cx="2251208" cy="455199"/>
          </a:xfrm>
          <a:prstGeom prst="homePlate">
            <a:avLst/>
          </a:prstGeom>
          <a:solidFill>
            <a:srgbClr val="595959"/>
          </a:solidFill>
          <a:ln w="28575" cap="flat">
            <a:solidFill>
              <a:schemeClr val="bg1">
                <a:lumMod val="85000"/>
              </a:schemeClr>
            </a:solidFill>
            <a:prstDash val="solid"/>
            <a:miter lim="800000"/>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lnSpc>
                <a:spcPct val="200000"/>
              </a:lnSpc>
              <a:spcBef>
                <a:spcPct val="20000"/>
              </a:spcBef>
            </a:pPr>
            <a:endParaRPr lang="zh-CN" altLang="en-US" sz="2000">
              <a:solidFill>
                <a:schemeClr val="bg1"/>
              </a:solidFill>
              <a:latin typeface="思源黑体 CN Medium" panose="020B0600000000000000" charset="-122"/>
              <a:ea typeface="微软雅黑" panose="020B0503020204020204" pitchFamily="34" charset="-122"/>
            </a:endParaRPr>
          </a:p>
        </p:txBody>
      </p:sp>
      <p:sp>
        <p:nvSpPr>
          <p:cNvPr id="22" name="淘宝-想搞设计PPT(倒卖必究)-22"/>
          <p:cNvSpPr/>
          <p:nvPr>
            <p:custDataLst>
              <p:tags r:id="rId2"/>
            </p:custDataLst>
          </p:nvPr>
        </p:nvSpPr>
        <p:spPr>
          <a:xfrm flipH="1">
            <a:off x="4701332" y="4594445"/>
            <a:ext cx="1384489" cy="455199"/>
          </a:xfrm>
          <a:prstGeom prst="homePlate">
            <a:avLst/>
          </a:prstGeom>
          <a:solidFill>
            <a:srgbClr val="595959"/>
          </a:solidFill>
          <a:ln w="28575" cap="flat">
            <a:solidFill>
              <a:schemeClr val="bg1">
                <a:lumMod val="85000"/>
              </a:schemeClr>
            </a:solidFill>
            <a:prstDash val="solid"/>
            <a:miter lim="800000"/>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lnSpc>
                <a:spcPct val="200000"/>
              </a:lnSpc>
              <a:spcBef>
                <a:spcPct val="20000"/>
              </a:spcBef>
            </a:pPr>
            <a:endParaRPr lang="zh-CN" altLang="en-US" sz="2000">
              <a:solidFill>
                <a:schemeClr val="bg1"/>
              </a:solidFill>
              <a:ea typeface="微软雅黑" panose="020B0503020204020204" pitchFamily="34" charset="-122"/>
            </a:endParaRPr>
          </a:p>
        </p:txBody>
      </p:sp>
      <p:sp>
        <p:nvSpPr>
          <p:cNvPr id="23" name="淘宝-想搞设计PPT(倒卖必究)-23"/>
          <p:cNvSpPr/>
          <p:nvPr>
            <p:custDataLst>
              <p:tags r:id="rId3"/>
            </p:custDataLst>
          </p:nvPr>
        </p:nvSpPr>
        <p:spPr>
          <a:xfrm flipH="1">
            <a:off x="4174639" y="5144597"/>
            <a:ext cx="1911181" cy="455199"/>
          </a:xfrm>
          <a:prstGeom prst="homePlate">
            <a:avLst/>
          </a:prstGeom>
          <a:solidFill>
            <a:srgbClr val="595959"/>
          </a:solidFill>
          <a:ln w="28575" cap="flat">
            <a:solidFill>
              <a:schemeClr val="bg1">
                <a:lumMod val="85000"/>
              </a:schemeClr>
            </a:solidFill>
            <a:prstDash val="solid"/>
            <a:miter lim="800000"/>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lnSpc>
                <a:spcPct val="200000"/>
              </a:lnSpc>
              <a:spcBef>
                <a:spcPct val="20000"/>
              </a:spcBef>
            </a:pPr>
            <a:endParaRPr lang="zh-CN" altLang="en-US" sz="2000">
              <a:solidFill>
                <a:schemeClr val="bg1"/>
              </a:solidFill>
              <a:ea typeface="微软雅黑" panose="020B0503020204020204" pitchFamily="34" charset="-122"/>
            </a:endParaRPr>
          </a:p>
        </p:txBody>
      </p:sp>
      <p:sp>
        <p:nvSpPr>
          <p:cNvPr id="24" name="淘宝-想搞设计PPT(倒卖必究)-24"/>
          <p:cNvSpPr/>
          <p:nvPr>
            <p:custDataLst>
              <p:tags r:id="rId4"/>
            </p:custDataLst>
          </p:nvPr>
        </p:nvSpPr>
        <p:spPr>
          <a:xfrm flipH="1">
            <a:off x="3330125" y="5695610"/>
            <a:ext cx="2755697" cy="455199"/>
          </a:xfrm>
          <a:prstGeom prst="homePlate">
            <a:avLst/>
          </a:prstGeom>
          <a:solidFill>
            <a:srgbClr val="595959"/>
          </a:solidFill>
          <a:ln w="28575" cap="flat">
            <a:solidFill>
              <a:schemeClr val="bg1">
                <a:lumMod val="85000"/>
              </a:schemeClr>
            </a:solidFill>
            <a:prstDash val="solid"/>
            <a:miter lim="800000"/>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lnSpc>
                <a:spcPct val="200000"/>
              </a:lnSpc>
              <a:spcBef>
                <a:spcPct val="20000"/>
              </a:spcBef>
            </a:pPr>
            <a:endParaRPr lang="zh-CN" altLang="en-US" sz="2000">
              <a:solidFill>
                <a:schemeClr val="bg1"/>
              </a:solidFill>
              <a:ea typeface="微软雅黑" panose="020B0503020204020204" pitchFamily="34" charset="-122"/>
            </a:endParaRPr>
          </a:p>
        </p:txBody>
      </p:sp>
      <p:sp>
        <p:nvSpPr>
          <p:cNvPr id="25" name="淘宝-想搞设计PPT(倒卖必究)-25"/>
          <p:cNvSpPr txBox="1"/>
          <p:nvPr>
            <p:custDataLst>
              <p:tags r:id="rId5"/>
            </p:custDataLst>
          </p:nvPr>
        </p:nvSpPr>
        <p:spPr>
          <a:xfrm>
            <a:off x="5478345" y="4070559"/>
            <a:ext cx="537117" cy="345811"/>
          </a:xfrm>
          <a:prstGeom prst="rect">
            <a:avLst/>
          </a:prstGeom>
          <a:noFill/>
        </p:spPr>
        <p:txBody>
          <a:bodyPr wrap="none" lIns="68420" tIns="34208" rIns="68420" bIns="34208" rtlCol="0">
            <a:spAutoFit/>
          </a:bodyPr>
          <a:lstStyle/>
          <a:p>
            <a:pPr algn="ctr" defTabSz="683895"/>
            <a:r>
              <a:rPr lang="en-US" altLang="zh-CN" sz="1800" dirty="0">
                <a:solidFill>
                  <a:schemeClr val="bg1"/>
                </a:solidFill>
                <a:latin typeface="思源黑体 CN Medium" panose="020B0600000000000000" charset="-122"/>
              </a:rPr>
              <a:t>73%</a:t>
            </a:r>
            <a:endParaRPr lang="zh-CN" altLang="en-US" sz="1800" dirty="0">
              <a:solidFill>
                <a:schemeClr val="bg1"/>
              </a:solidFill>
              <a:latin typeface="思源黑体 CN Medium" panose="020B0600000000000000" charset="-122"/>
            </a:endParaRPr>
          </a:p>
        </p:txBody>
      </p:sp>
      <p:sp>
        <p:nvSpPr>
          <p:cNvPr id="26" name="淘宝-想搞设计PPT(倒卖必究)-26"/>
          <p:cNvSpPr txBox="1"/>
          <p:nvPr>
            <p:custDataLst>
              <p:tags r:id="rId6"/>
            </p:custDataLst>
          </p:nvPr>
        </p:nvSpPr>
        <p:spPr>
          <a:xfrm>
            <a:off x="5471134" y="4635953"/>
            <a:ext cx="537117" cy="345811"/>
          </a:xfrm>
          <a:prstGeom prst="rect">
            <a:avLst/>
          </a:prstGeom>
          <a:noFill/>
        </p:spPr>
        <p:txBody>
          <a:bodyPr wrap="none" lIns="68420" tIns="34208" rIns="68420" bIns="34208" rtlCol="0">
            <a:spAutoFit/>
          </a:bodyPr>
          <a:lstStyle/>
          <a:p>
            <a:pPr algn="ctr" defTabSz="683895"/>
            <a:r>
              <a:rPr lang="en-US" altLang="zh-CN" sz="1800" dirty="0">
                <a:solidFill>
                  <a:schemeClr val="bg1"/>
                </a:solidFill>
                <a:latin typeface="思源黑体 CN Medium" panose="020B0600000000000000" charset="-122"/>
              </a:rPr>
              <a:t>30%</a:t>
            </a:r>
            <a:endParaRPr lang="zh-CN" altLang="en-US" sz="1800" dirty="0">
              <a:solidFill>
                <a:schemeClr val="bg1"/>
              </a:solidFill>
              <a:latin typeface="思源黑体 CN Medium" panose="020B0600000000000000" charset="-122"/>
            </a:endParaRPr>
          </a:p>
        </p:txBody>
      </p:sp>
      <p:sp>
        <p:nvSpPr>
          <p:cNvPr id="27" name="淘宝-想搞设计PPT(倒卖必究)-27"/>
          <p:cNvSpPr txBox="1"/>
          <p:nvPr>
            <p:custDataLst>
              <p:tags r:id="rId7"/>
            </p:custDataLst>
          </p:nvPr>
        </p:nvSpPr>
        <p:spPr>
          <a:xfrm>
            <a:off x="5471137" y="5186170"/>
            <a:ext cx="537117" cy="345811"/>
          </a:xfrm>
          <a:prstGeom prst="rect">
            <a:avLst/>
          </a:prstGeom>
          <a:noFill/>
        </p:spPr>
        <p:txBody>
          <a:bodyPr wrap="none" lIns="68420" tIns="34208" rIns="68420" bIns="34208" rtlCol="0">
            <a:spAutoFit/>
          </a:bodyPr>
          <a:lstStyle/>
          <a:p>
            <a:pPr algn="ctr" defTabSz="683895"/>
            <a:r>
              <a:rPr lang="en-US" altLang="zh-CN" sz="1800" dirty="0">
                <a:solidFill>
                  <a:schemeClr val="bg1"/>
                </a:solidFill>
                <a:latin typeface="思源黑体 CN Medium" panose="020B0600000000000000" charset="-122"/>
              </a:rPr>
              <a:t>50%</a:t>
            </a:r>
            <a:endParaRPr lang="zh-CN" altLang="en-US" sz="1800" dirty="0">
              <a:solidFill>
                <a:schemeClr val="bg1"/>
              </a:solidFill>
              <a:latin typeface="思源黑体 CN Medium" panose="020B0600000000000000" charset="-122"/>
            </a:endParaRPr>
          </a:p>
        </p:txBody>
      </p:sp>
      <p:sp>
        <p:nvSpPr>
          <p:cNvPr id="28" name="淘宝-想搞设计PPT(倒卖必究)-28"/>
          <p:cNvSpPr txBox="1"/>
          <p:nvPr>
            <p:custDataLst>
              <p:tags r:id="rId8"/>
            </p:custDataLst>
          </p:nvPr>
        </p:nvSpPr>
        <p:spPr>
          <a:xfrm>
            <a:off x="5490366" y="5741623"/>
            <a:ext cx="537117" cy="345811"/>
          </a:xfrm>
          <a:prstGeom prst="rect">
            <a:avLst/>
          </a:prstGeom>
          <a:noFill/>
        </p:spPr>
        <p:txBody>
          <a:bodyPr wrap="none" lIns="68420" tIns="34208" rIns="68420" bIns="34208" rtlCol="0">
            <a:spAutoFit/>
          </a:bodyPr>
          <a:lstStyle/>
          <a:p>
            <a:pPr algn="ctr" defTabSz="683895"/>
            <a:r>
              <a:rPr lang="en-US" altLang="zh-CN" sz="1800" dirty="0">
                <a:solidFill>
                  <a:schemeClr val="bg1"/>
                </a:solidFill>
                <a:latin typeface="思源黑体 CN Medium" panose="020B0600000000000000" charset="-122"/>
              </a:rPr>
              <a:t>75%</a:t>
            </a:r>
            <a:endParaRPr lang="zh-CN" altLang="en-US" sz="1800" dirty="0">
              <a:solidFill>
                <a:schemeClr val="bg1"/>
              </a:solidFill>
              <a:latin typeface="思源黑体 CN Medium" panose="020B0600000000000000" charset="-122"/>
            </a:endParaRPr>
          </a:p>
        </p:txBody>
      </p:sp>
      <p:sp>
        <p:nvSpPr>
          <p:cNvPr id="29" name="淘宝-想搞设计PPT(倒卖必究)-29"/>
          <p:cNvSpPr/>
          <p:nvPr>
            <p:custDataLst>
              <p:tags r:id="rId9"/>
            </p:custDataLst>
          </p:nvPr>
        </p:nvSpPr>
        <p:spPr>
          <a:xfrm>
            <a:off x="7162829" y="4034654"/>
            <a:ext cx="1149066" cy="455199"/>
          </a:xfrm>
          <a:prstGeom prst="homePlate">
            <a:avLst/>
          </a:prstGeom>
          <a:solidFill>
            <a:srgbClr val="15548D"/>
          </a:solidFill>
          <a:ln w="28575" cap="flat">
            <a:solidFill>
              <a:srgbClr val="15548D"/>
            </a:solidFill>
            <a:prstDash val="solid"/>
            <a:miter lim="800000"/>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lnSpc>
                <a:spcPct val="200000"/>
              </a:lnSpc>
              <a:spcBef>
                <a:spcPct val="20000"/>
              </a:spcBef>
            </a:pPr>
            <a:endParaRPr lang="zh-CN" altLang="en-US" sz="2000">
              <a:solidFill>
                <a:schemeClr val="bg1"/>
              </a:solidFill>
              <a:latin typeface="思源黑体 CN Medium" panose="020B0600000000000000" charset="-122"/>
              <a:ea typeface="微软雅黑" panose="020B0503020204020204" pitchFamily="34" charset="-122"/>
            </a:endParaRPr>
          </a:p>
        </p:txBody>
      </p:sp>
      <p:sp>
        <p:nvSpPr>
          <p:cNvPr id="30" name="淘宝-想搞设计PPT(倒卖必究)-30"/>
          <p:cNvSpPr/>
          <p:nvPr>
            <p:custDataLst>
              <p:tags r:id="rId10"/>
            </p:custDataLst>
          </p:nvPr>
        </p:nvSpPr>
        <p:spPr>
          <a:xfrm>
            <a:off x="7162831" y="4596435"/>
            <a:ext cx="2169147" cy="455199"/>
          </a:xfrm>
          <a:prstGeom prst="homePlate">
            <a:avLst/>
          </a:prstGeom>
          <a:solidFill>
            <a:srgbClr val="15548D"/>
          </a:solidFill>
          <a:ln w="28575" cap="flat">
            <a:solidFill>
              <a:srgbClr val="15548D"/>
            </a:solidFill>
            <a:prstDash val="solid"/>
            <a:miter lim="800000"/>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lnSpc>
                <a:spcPct val="200000"/>
              </a:lnSpc>
              <a:spcBef>
                <a:spcPct val="20000"/>
              </a:spcBef>
            </a:pPr>
            <a:endParaRPr lang="zh-CN" altLang="en-US" sz="2000">
              <a:solidFill>
                <a:schemeClr val="bg1"/>
              </a:solidFill>
              <a:latin typeface="思源黑体 CN Medium" panose="020B0600000000000000" charset="-122"/>
              <a:ea typeface="微软雅黑" panose="020B0503020204020204" pitchFamily="34" charset="-122"/>
            </a:endParaRPr>
          </a:p>
        </p:txBody>
      </p:sp>
      <p:sp>
        <p:nvSpPr>
          <p:cNvPr id="31" name="淘宝-想搞设计PPT(倒卖必究)-31"/>
          <p:cNvSpPr/>
          <p:nvPr>
            <p:custDataLst>
              <p:tags r:id="rId11"/>
            </p:custDataLst>
          </p:nvPr>
        </p:nvSpPr>
        <p:spPr>
          <a:xfrm>
            <a:off x="7162846" y="5146587"/>
            <a:ext cx="1360109" cy="455199"/>
          </a:xfrm>
          <a:prstGeom prst="homePlate">
            <a:avLst/>
          </a:prstGeom>
          <a:solidFill>
            <a:srgbClr val="15548D"/>
          </a:solidFill>
          <a:ln w="28575" cap="flat">
            <a:solidFill>
              <a:srgbClr val="15548D"/>
            </a:solidFill>
            <a:prstDash val="solid"/>
            <a:miter lim="800000"/>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lnSpc>
                <a:spcPct val="200000"/>
              </a:lnSpc>
              <a:spcBef>
                <a:spcPct val="20000"/>
              </a:spcBef>
            </a:pPr>
            <a:endParaRPr lang="zh-CN" altLang="en-US" sz="2000">
              <a:solidFill>
                <a:schemeClr val="bg1"/>
              </a:solidFill>
              <a:latin typeface="思源黑体 CN Medium" panose="020B0600000000000000" charset="-122"/>
              <a:ea typeface="微软雅黑" panose="020B0503020204020204" pitchFamily="34" charset="-122"/>
            </a:endParaRPr>
          </a:p>
        </p:txBody>
      </p:sp>
      <p:sp>
        <p:nvSpPr>
          <p:cNvPr id="32" name="淘宝-想搞设计PPT(倒卖必究)-32"/>
          <p:cNvSpPr/>
          <p:nvPr>
            <p:custDataLst>
              <p:tags r:id="rId12"/>
            </p:custDataLst>
          </p:nvPr>
        </p:nvSpPr>
        <p:spPr>
          <a:xfrm>
            <a:off x="7162847" y="5697600"/>
            <a:ext cx="2899471" cy="455199"/>
          </a:xfrm>
          <a:prstGeom prst="homePlate">
            <a:avLst/>
          </a:prstGeom>
          <a:solidFill>
            <a:srgbClr val="15548D"/>
          </a:solidFill>
          <a:ln w="28575" cap="flat">
            <a:solidFill>
              <a:srgbClr val="15548D"/>
            </a:solidFill>
            <a:prstDash val="solid"/>
            <a:miter lim="800000"/>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lnSpc>
                <a:spcPct val="200000"/>
              </a:lnSpc>
              <a:spcBef>
                <a:spcPct val="20000"/>
              </a:spcBef>
            </a:pPr>
            <a:endParaRPr lang="zh-CN" altLang="en-US" sz="2000">
              <a:solidFill>
                <a:schemeClr val="bg1"/>
              </a:solidFill>
              <a:latin typeface="思源黑体 CN Medium" panose="020B0600000000000000" charset="-122"/>
              <a:ea typeface="微软雅黑" panose="020B0503020204020204" pitchFamily="34" charset="-122"/>
            </a:endParaRPr>
          </a:p>
        </p:txBody>
      </p:sp>
      <p:sp>
        <p:nvSpPr>
          <p:cNvPr id="33" name="淘宝-想搞设计PPT(倒卖必究)-33"/>
          <p:cNvSpPr txBox="1"/>
          <p:nvPr>
            <p:custDataLst>
              <p:tags r:id="rId13"/>
            </p:custDataLst>
          </p:nvPr>
        </p:nvSpPr>
        <p:spPr>
          <a:xfrm>
            <a:off x="7255424" y="4077024"/>
            <a:ext cx="537117" cy="345811"/>
          </a:xfrm>
          <a:prstGeom prst="rect">
            <a:avLst/>
          </a:prstGeom>
          <a:noFill/>
        </p:spPr>
        <p:txBody>
          <a:bodyPr wrap="none" lIns="68420" tIns="34208" rIns="68420" bIns="34208" rtlCol="0">
            <a:spAutoFit/>
          </a:bodyPr>
          <a:lstStyle/>
          <a:p>
            <a:pPr algn="ctr" defTabSz="683895"/>
            <a:r>
              <a:rPr lang="en-US" altLang="zh-CN" sz="1800" dirty="0">
                <a:solidFill>
                  <a:schemeClr val="bg1"/>
                </a:solidFill>
                <a:latin typeface="思源黑体 CN Medium" panose="020B0600000000000000" charset="-122"/>
              </a:rPr>
              <a:t>20%</a:t>
            </a:r>
            <a:endParaRPr lang="zh-CN" altLang="en-US" sz="1800" dirty="0">
              <a:solidFill>
                <a:schemeClr val="bg1"/>
              </a:solidFill>
              <a:latin typeface="思源黑体 CN Medium" panose="020B0600000000000000" charset="-122"/>
            </a:endParaRPr>
          </a:p>
        </p:txBody>
      </p:sp>
      <p:sp>
        <p:nvSpPr>
          <p:cNvPr id="34" name="淘宝-想搞设计PPT(倒卖必究)-34"/>
          <p:cNvSpPr txBox="1"/>
          <p:nvPr>
            <p:custDataLst>
              <p:tags r:id="rId14"/>
            </p:custDataLst>
          </p:nvPr>
        </p:nvSpPr>
        <p:spPr>
          <a:xfrm>
            <a:off x="7255424" y="4631420"/>
            <a:ext cx="537117" cy="345811"/>
          </a:xfrm>
          <a:prstGeom prst="rect">
            <a:avLst/>
          </a:prstGeom>
          <a:noFill/>
        </p:spPr>
        <p:txBody>
          <a:bodyPr wrap="none" lIns="68420" tIns="34208" rIns="68420" bIns="34208" rtlCol="0">
            <a:spAutoFit/>
          </a:bodyPr>
          <a:lstStyle/>
          <a:p>
            <a:pPr algn="ctr" defTabSz="683895"/>
            <a:r>
              <a:rPr lang="en-US" altLang="zh-CN" sz="1800" dirty="0">
                <a:solidFill>
                  <a:schemeClr val="bg1"/>
                </a:solidFill>
                <a:latin typeface="思源黑体 CN Medium" panose="020B0600000000000000" charset="-122"/>
              </a:rPr>
              <a:t>56%</a:t>
            </a:r>
            <a:endParaRPr lang="zh-CN" altLang="en-US" sz="1800" dirty="0">
              <a:solidFill>
                <a:schemeClr val="bg1"/>
              </a:solidFill>
              <a:latin typeface="思源黑体 CN Medium" panose="020B0600000000000000" charset="-122"/>
            </a:endParaRPr>
          </a:p>
        </p:txBody>
      </p:sp>
      <p:sp>
        <p:nvSpPr>
          <p:cNvPr id="35" name="淘宝-想搞设计PPT(倒卖必究)-35"/>
          <p:cNvSpPr txBox="1"/>
          <p:nvPr>
            <p:custDataLst>
              <p:tags r:id="rId15"/>
            </p:custDataLst>
          </p:nvPr>
        </p:nvSpPr>
        <p:spPr>
          <a:xfrm>
            <a:off x="7255424" y="5186163"/>
            <a:ext cx="537117" cy="345811"/>
          </a:xfrm>
          <a:prstGeom prst="rect">
            <a:avLst/>
          </a:prstGeom>
          <a:noFill/>
        </p:spPr>
        <p:txBody>
          <a:bodyPr wrap="none" lIns="68420" tIns="34208" rIns="68420" bIns="34208" rtlCol="0">
            <a:spAutoFit/>
          </a:bodyPr>
          <a:lstStyle/>
          <a:p>
            <a:pPr algn="ctr" defTabSz="683895"/>
            <a:r>
              <a:rPr lang="en-US" altLang="zh-CN" sz="1800" dirty="0">
                <a:solidFill>
                  <a:schemeClr val="bg1"/>
                </a:solidFill>
                <a:latin typeface="思源黑体 CN Medium" panose="020B0600000000000000" charset="-122"/>
              </a:rPr>
              <a:t>29%</a:t>
            </a:r>
            <a:endParaRPr lang="zh-CN" altLang="en-US" sz="1800" dirty="0">
              <a:solidFill>
                <a:schemeClr val="bg1"/>
              </a:solidFill>
              <a:latin typeface="思源黑体 CN Medium" panose="020B0600000000000000" charset="-122"/>
            </a:endParaRPr>
          </a:p>
        </p:txBody>
      </p:sp>
      <p:sp>
        <p:nvSpPr>
          <p:cNvPr id="36" name="淘宝-想搞设计PPT(倒卖必究)-36"/>
          <p:cNvSpPr txBox="1"/>
          <p:nvPr>
            <p:custDataLst>
              <p:tags r:id="rId16"/>
            </p:custDataLst>
          </p:nvPr>
        </p:nvSpPr>
        <p:spPr>
          <a:xfrm>
            <a:off x="7270552" y="5739167"/>
            <a:ext cx="532311" cy="345939"/>
          </a:xfrm>
          <a:prstGeom prst="rect">
            <a:avLst/>
          </a:prstGeom>
          <a:noFill/>
        </p:spPr>
        <p:txBody>
          <a:bodyPr wrap="none" lIns="68420" tIns="34208" rIns="68420" bIns="34208" rtlCol="0">
            <a:spAutoFit/>
          </a:bodyPr>
          <a:lstStyle/>
          <a:p>
            <a:pPr algn="ctr" defTabSz="683895"/>
            <a:r>
              <a:rPr lang="en-US" altLang="zh-CN" sz="1800" dirty="0">
                <a:solidFill>
                  <a:schemeClr val="bg1"/>
                </a:solidFill>
                <a:latin typeface="思源黑体 CN Medium" panose="020B0600000000000000" charset="-122"/>
              </a:rPr>
              <a:t>77%</a:t>
            </a:r>
            <a:endParaRPr lang="zh-CN" altLang="en-US" sz="1800" dirty="0">
              <a:solidFill>
                <a:schemeClr val="bg1"/>
              </a:solidFill>
              <a:latin typeface="思源黑体 CN Medium" panose="020B0600000000000000" charset="-122"/>
            </a:endParaRPr>
          </a:p>
        </p:txBody>
      </p:sp>
      <p:sp>
        <p:nvSpPr>
          <p:cNvPr id="37" name="淘宝-想搞设计PPT(倒卖必究)-37"/>
          <p:cNvSpPr txBox="1"/>
          <p:nvPr>
            <p:custDataLst>
              <p:tags r:id="rId17"/>
            </p:custDataLst>
          </p:nvPr>
        </p:nvSpPr>
        <p:spPr>
          <a:xfrm>
            <a:off x="6360120" y="4111922"/>
            <a:ext cx="676506" cy="284416"/>
          </a:xfrm>
          <a:prstGeom prst="rect">
            <a:avLst/>
          </a:prstGeom>
          <a:noFill/>
        </p:spPr>
        <p:txBody>
          <a:bodyPr wrap="none" lIns="68420" tIns="34208" rIns="68420" bIns="34208" rtlCol="0">
            <a:spAutoFit/>
          </a:bodyPr>
          <a:lstStyle/>
          <a:p>
            <a:pPr algn="ctr" defTabSz="683895"/>
            <a:r>
              <a:rPr lang="zh-CN" altLang="en-US" sz="1400" b="1" dirty="0">
                <a:solidFill>
                  <a:srgbClr val="15548D"/>
                </a:solidFill>
                <a:latin typeface="思源黑体 CN Medium" panose="020B0600000000000000" charset="-122"/>
                <a:ea typeface="+mj-ea"/>
              </a:rPr>
              <a:t>项目一</a:t>
            </a:r>
          </a:p>
        </p:txBody>
      </p:sp>
      <p:sp>
        <p:nvSpPr>
          <p:cNvPr id="38" name="淘宝-想搞设计PPT(倒卖必究)-38"/>
          <p:cNvSpPr txBox="1"/>
          <p:nvPr>
            <p:custDataLst>
              <p:tags r:id="rId18"/>
            </p:custDataLst>
          </p:nvPr>
        </p:nvSpPr>
        <p:spPr>
          <a:xfrm>
            <a:off x="6360120" y="4670482"/>
            <a:ext cx="676506" cy="284416"/>
          </a:xfrm>
          <a:prstGeom prst="rect">
            <a:avLst/>
          </a:prstGeom>
          <a:noFill/>
        </p:spPr>
        <p:txBody>
          <a:bodyPr wrap="none" lIns="68420" tIns="34208" rIns="68420" bIns="34208" rtlCol="0">
            <a:spAutoFit/>
          </a:bodyPr>
          <a:lstStyle/>
          <a:p>
            <a:pPr algn="ctr" defTabSz="683895"/>
            <a:r>
              <a:rPr lang="zh-CN" altLang="en-US" sz="1400" b="1" dirty="0">
                <a:solidFill>
                  <a:srgbClr val="15548D"/>
                </a:solidFill>
                <a:latin typeface="思源黑体 CN Medium" panose="020B0600000000000000" charset="-122"/>
                <a:ea typeface="+mj-ea"/>
              </a:rPr>
              <a:t>项目二</a:t>
            </a:r>
          </a:p>
        </p:txBody>
      </p:sp>
      <p:sp>
        <p:nvSpPr>
          <p:cNvPr id="39" name="淘宝-想搞设计PPT(倒卖必究)-39"/>
          <p:cNvSpPr txBox="1"/>
          <p:nvPr>
            <p:custDataLst>
              <p:tags r:id="rId19"/>
            </p:custDataLst>
          </p:nvPr>
        </p:nvSpPr>
        <p:spPr>
          <a:xfrm>
            <a:off x="6360297" y="5220634"/>
            <a:ext cx="676506" cy="284416"/>
          </a:xfrm>
          <a:prstGeom prst="rect">
            <a:avLst/>
          </a:prstGeom>
          <a:noFill/>
        </p:spPr>
        <p:txBody>
          <a:bodyPr wrap="none" lIns="68420" tIns="34208" rIns="68420" bIns="34208" rtlCol="0">
            <a:spAutoFit/>
          </a:bodyPr>
          <a:lstStyle/>
          <a:p>
            <a:pPr algn="ctr" defTabSz="683895"/>
            <a:r>
              <a:rPr lang="zh-CN" altLang="en-US" sz="1400" b="1" dirty="0">
                <a:solidFill>
                  <a:srgbClr val="15548D"/>
                </a:solidFill>
                <a:latin typeface="思源黑体 CN Medium" panose="020B0600000000000000" charset="-122"/>
                <a:ea typeface="+mj-ea"/>
              </a:rPr>
              <a:t>项目三</a:t>
            </a:r>
          </a:p>
        </p:txBody>
      </p:sp>
      <p:sp>
        <p:nvSpPr>
          <p:cNvPr id="40" name="淘宝-想搞设计PPT(倒卖必究)-40"/>
          <p:cNvSpPr txBox="1"/>
          <p:nvPr>
            <p:custDataLst>
              <p:tags r:id="rId20"/>
            </p:custDataLst>
          </p:nvPr>
        </p:nvSpPr>
        <p:spPr>
          <a:xfrm>
            <a:off x="6360297" y="5773640"/>
            <a:ext cx="676506" cy="284416"/>
          </a:xfrm>
          <a:prstGeom prst="rect">
            <a:avLst/>
          </a:prstGeom>
          <a:noFill/>
        </p:spPr>
        <p:txBody>
          <a:bodyPr wrap="none" lIns="68420" tIns="34208" rIns="68420" bIns="34208" rtlCol="0">
            <a:spAutoFit/>
          </a:bodyPr>
          <a:lstStyle/>
          <a:p>
            <a:pPr algn="ctr" defTabSz="683895"/>
            <a:r>
              <a:rPr lang="zh-CN" altLang="en-US" sz="1400" b="1" dirty="0">
                <a:solidFill>
                  <a:srgbClr val="15548D"/>
                </a:solidFill>
                <a:latin typeface="思源黑体 CN Medium" panose="020B0600000000000000" charset="-122"/>
                <a:ea typeface="+mj-ea"/>
              </a:rPr>
              <a:t>项目四</a:t>
            </a:r>
          </a:p>
        </p:txBody>
      </p:sp>
      <p:sp>
        <p:nvSpPr>
          <p:cNvPr id="41" name="淘宝-想搞设计PPT(倒卖必究)-41"/>
          <p:cNvSpPr/>
          <p:nvPr/>
        </p:nvSpPr>
        <p:spPr>
          <a:xfrm>
            <a:off x="7058361" y="1719653"/>
            <a:ext cx="1043325" cy="984053"/>
          </a:xfrm>
          <a:prstGeom prst="ellipse">
            <a:avLst/>
          </a:prstGeom>
          <a:solidFill>
            <a:srgbClr val="15548D"/>
          </a:solidFill>
          <a:ln w="38100" cap="flat">
            <a:solidFill>
              <a:srgbClr val="15548D"/>
            </a:solidFill>
            <a:prstDash val="solid"/>
            <a:miter lim="800000"/>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lnSpc>
                <a:spcPct val="200000"/>
              </a:lnSpc>
              <a:spcBef>
                <a:spcPct val="20000"/>
              </a:spcBef>
            </a:pPr>
            <a:r>
              <a:rPr lang="en-US" sz="2000" dirty="0">
                <a:solidFill>
                  <a:schemeClr val="bg1"/>
                </a:solidFill>
                <a:latin typeface="思源黑体 CN Medium" panose="020B0600000000000000" charset="-122"/>
                <a:ea typeface="微软雅黑" panose="020B0503020204020204" pitchFamily="34" charset="-122"/>
              </a:rPr>
              <a:t>2018</a:t>
            </a:r>
          </a:p>
        </p:txBody>
      </p:sp>
      <p:sp>
        <p:nvSpPr>
          <p:cNvPr id="42" name="淘宝-想搞设计PPT(倒卖必究)-42"/>
          <p:cNvSpPr/>
          <p:nvPr/>
        </p:nvSpPr>
        <p:spPr>
          <a:xfrm>
            <a:off x="5161991" y="1719653"/>
            <a:ext cx="1043325" cy="984053"/>
          </a:xfrm>
          <a:prstGeom prst="ellipse">
            <a:avLst/>
          </a:prstGeom>
          <a:solidFill>
            <a:srgbClr val="595959"/>
          </a:solidFill>
          <a:ln w="28575" cap="flat">
            <a:solidFill>
              <a:schemeClr val="bg1">
                <a:lumMod val="85000"/>
              </a:schemeClr>
            </a:solidFill>
            <a:prstDash val="solid"/>
            <a:miter lim="800000"/>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lnSpc>
                <a:spcPct val="200000"/>
              </a:lnSpc>
              <a:spcBef>
                <a:spcPct val="20000"/>
              </a:spcBef>
            </a:pPr>
            <a:r>
              <a:rPr lang="en-US" altLang="zh-CN" sz="2000" dirty="0">
                <a:solidFill>
                  <a:schemeClr val="bg1"/>
                </a:solidFill>
                <a:latin typeface="思源黑体 CN Medium" panose="020B0600000000000000" charset="-122"/>
                <a:ea typeface="微软雅黑" panose="020B0503020204020204" pitchFamily="34" charset="-122"/>
              </a:rPr>
              <a:t>2017</a:t>
            </a:r>
            <a:endParaRPr lang="en-US" sz="2000" dirty="0">
              <a:solidFill>
                <a:schemeClr val="bg1"/>
              </a:solidFill>
              <a:latin typeface="思源黑体 CN Medium" panose="020B0600000000000000" charset="-122"/>
              <a:ea typeface="微软雅黑" panose="020B0503020204020204" pitchFamily="34" charset="-122"/>
            </a:endParaRPr>
          </a:p>
        </p:txBody>
      </p:sp>
      <p:sp>
        <p:nvSpPr>
          <p:cNvPr id="44" name="淘宝-想搞设计PPT(倒卖必究)-44"/>
          <p:cNvSpPr txBox="1">
            <a:spLocks noChangeArrowheads="1"/>
          </p:cNvSpPr>
          <p:nvPr/>
        </p:nvSpPr>
        <p:spPr bwMode="auto">
          <a:xfrm>
            <a:off x="7162823" y="2704182"/>
            <a:ext cx="4668181" cy="994303"/>
          </a:xfrm>
          <a:prstGeom prst="rect">
            <a:avLst/>
          </a:prstGeom>
          <a:noFill/>
          <a:ln w="9525">
            <a:noFill/>
            <a:miter lim="800000"/>
          </a:ln>
        </p:spPr>
        <p:txBody>
          <a:bodyPr wrap="square" lIns="34208" tIns="17103" rIns="34208" bIns="17103">
            <a:spAutoFit/>
          </a:bodyPr>
          <a:lstStyle/>
          <a:p>
            <a:pPr defTabSz="813435">
              <a:lnSpc>
                <a:spcPct val="130000"/>
              </a:lnSpc>
            </a:pPr>
            <a:r>
              <a:rPr lang="zh-CN" altLang="en-US" sz="1600" b="1" dirty="0">
                <a:solidFill>
                  <a:srgbClr val="15548D"/>
                </a:solidFill>
                <a:latin typeface="微软雅黑" panose="020B0503020204020204" pitchFamily="34" charset="-122"/>
                <a:ea typeface="微软雅黑" panose="020B0503020204020204" pitchFamily="34" charset="-122"/>
                <a:cs typeface="Open Sans" panose="020B0606030504020204" pitchFamily="34" charset="0"/>
              </a:rPr>
              <a:t>单击此处添加标题
您的内容打在这里，或者通过复制您的文本后，在此框中选择粘贴，并选择只保留文字。</a:t>
            </a:r>
            <a:endParaRPr lang="en-US" altLang="zh-CN" sz="1600" b="1" dirty="0">
              <a:solidFill>
                <a:srgbClr val="447A8D"/>
              </a:solidFill>
              <a:latin typeface="微软雅黑" panose="020B0503020204020204" pitchFamily="34" charset="-122"/>
              <a:ea typeface="微软雅黑" panose="020B0503020204020204" pitchFamily="34" charset="-122"/>
              <a:cs typeface="Open Sans" panose="020B0606030504020204" pitchFamily="34" charset="0"/>
            </a:endParaRPr>
          </a:p>
          <a:p>
            <a:pPr defTabSz="813435">
              <a:lnSpc>
                <a:spcPct val="130000"/>
              </a:lnSpc>
            </a:pPr>
            <a:r>
              <a:rPr lang="zh-CN" altLang="en-US" sz="1600" dirty="0">
                <a:solidFill>
                  <a:srgbClr val="15548D"/>
                </a:solidFill>
                <a:latin typeface="微软雅黑" panose="020B0503020204020204" pitchFamily="34" charset="-122"/>
                <a:ea typeface="微软雅黑" panose="020B0503020204020204" pitchFamily="34" charset="-122"/>
                <a:cs typeface="Open Sans" panose="020B0606030504020204" pitchFamily="34" charset="0"/>
              </a:rPr>
              <a:t/>
            </a:r>
            <a:endParaRPr lang="en-US" sz="1600" dirty="0">
              <a:solidFill>
                <a:schemeClr val="bg2">
                  <a:lumMod val="25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45" name="淘宝-想搞设计PPT(倒卖必究)-45"/>
          <p:cNvSpPr txBox="1">
            <a:spLocks noChangeArrowheads="1"/>
          </p:cNvSpPr>
          <p:nvPr/>
        </p:nvSpPr>
        <p:spPr bwMode="auto">
          <a:xfrm>
            <a:off x="2052124" y="2704180"/>
            <a:ext cx="4044334" cy="994303"/>
          </a:xfrm>
          <a:prstGeom prst="rect">
            <a:avLst/>
          </a:prstGeom>
          <a:noFill/>
          <a:ln w="9525">
            <a:noFill/>
            <a:miter lim="800000"/>
          </a:ln>
        </p:spPr>
        <p:txBody>
          <a:bodyPr wrap="square" lIns="34208" tIns="17103" rIns="34208" bIns="17103">
            <a:spAutoFit/>
          </a:bodyPr>
          <a:lstStyle/>
          <a:p>
            <a:pPr algn="r" defTabSz="813435">
              <a:lnSpc>
                <a:spcPct val="130000"/>
              </a:lnSpc>
            </a:pPr>
            <a:r>
              <a:rPr lang="zh-CN" altLang="en-US" sz="1600" b="1" dirty="0">
                <a:solidFill>
                  <a:srgbClr val="15548D"/>
                </a:solidFill>
                <a:latin typeface="微软雅黑" panose="020B0503020204020204" pitchFamily="34" charset="-122"/>
                <a:ea typeface="微软雅黑" panose="020B0503020204020204" pitchFamily="34" charset="-122"/>
                <a:cs typeface="Open Sans" panose="020B0606030504020204" pitchFamily="34" charset="0"/>
              </a:rPr>
              <a:t>单击此处添加标题
您的内容打在这里，或者通过复制您的文本后，在此框中选择粘贴，并选择只保留文字。</a:t>
            </a:r>
            <a:endParaRPr lang="en-US" altLang="zh-CN" sz="1600" b="1" dirty="0">
              <a:solidFill>
                <a:srgbClr val="447A8D"/>
              </a:solidFill>
              <a:latin typeface="微软雅黑" panose="020B0503020204020204" pitchFamily="34" charset="-122"/>
              <a:ea typeface="微软雅黑" panose="020B0503020204020204" pitchFamily="34" charset="-122"/>
              <a:cs typeface="Open Sans" panose="020B0606030504020204" pitchFamily="34" charset="0"/>
            </a:endParaRPr>
          </a:p>
          <a:p>
            <a:pPr algn="r" defTabSz="813435">
              <a:lnSpc>
                <a:spcPct val="130000"/>
              </a:lnSpc>
            </a:pPr>
            <a:r>
              <a:rPr lang="zh-CN" altLang="en-US" sz="1600" dirty="0">
                <a:solidFill>
                  <a:srgbClr val="15548D"/>
                </a:solidFill>
                <a:latin typeface="微软雅黑" panose="020B0503020204020204" pitchFamily="34" charset="-122"/>
                <a:ea typeface="微软雅黑" panose="020B0503020204020204" pitchFamily="34" charset="-122"/>
                <a:cs typeface="Open Sans" panose="020B0606030504020204" pitchFamily="34" charset="0"/>
              </a:rPr>
              <a:t/>
            </a:r>
            <a:endParaRPr lang="en-US" sz="1600" dirty="0">
              <a:solidFill>
                <a:schemeClr val="bg2">
                  <a:lumMod val="25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43" name="淘宝-想搞设计PPT(倒卖必究)-43"/>
          <p:cNvSpPr txBox="1"/>
          <p:nvPr/>
        </p:nvSpPr>
        <p:spPr>
          <a:xfrm>
            <a:off x="2350904" y="637988"/>
            <a:ext cx="3647469" cy="492443"/>
          </a:xfrm>
          <a:prstGeom prst="rect">
            <a:avLst/>
          </a:prstGeom>
          <a:noFill/>
          <a:ln>
            <a:noFill/>
          </a:ln>
        </p:spPr>
        <p:txBody>
          <a:bodyPr vert="horz" wrap="square" lIns="0" tIns="0" rIns="0" bIns="0" numCol="1" anchor="t" anchorCtr="0" compatLnSpc="1">
            <a:spAutoFit/>
          </a:bodyPr>
          <a:lstStyle>
            <a:defPPr>
              <a:defRPr lang="zh-CN"/>
            </a:defPPr>
            <a:lvl1pPr marR="0" lvl="0" indent="0">
              <a:lnSpc>
                <a:spcPct val="100000"/>
              </a:lnSpc>
              <a:buClrTx/>
              <a:buSzTx/>
              <a:buFontTx/>
              <a:buNone/>
              <a:defRPr kumimoji="0" sz="3200" b="1" i="0" u="none" strike="noStrike" cap="none" normalizeH="0" baseline="0">
                <a:ln>
                  <a:noFill/>
                </a:ln>
                <a:solidFill>
                  <a:srgbClr val="447A8D"/>
                </a:solidFill>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solidFill>
                  <a:srgbClr val="15548D"/>
                </a:solidFill>
              </a:rPr>
              <a:t>案例对比分析</a:t>
            </a:r>
          </a:p>
        </p:txBody>
      </p:sp>
      <p:pic>
        <p:nvPicPr>
          <p:cNvPr id="89" name="Picture 88" descr="华中科技大学.png"/>
          <p:cNvPicPr>
            <a:picLocks noChangeAspect="1"/>
          </p:cNvPicPr>
          <p:nvPr/>
        </p:nvPicPr>
        <p:blipFill>
          <a:blip r:embed="rId24"/>
          <a:stretch>
            <a:fillRect/>
          </a:stretch>
        </p:blipFill>
        <p:spPr>
          <a:xfrm>
            <a:off x="76732" y="427587"/>
            <a:ext cx="1470932" cy="323078"/>
          </a:xfrm>
          <a:prstGeom prst="rect">
            <a:avLst/>
          </a:prstGeom>
        </p:spPr>
      </p:pic>
    </p:spTree>
  </p:cSld>
  <p:clrMapOvr>
    <a:masterClrMapping/>
  </p:clrMapOvr>
  <p:transition spd="slow" advTm="618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right)">
                                      <p:cBhvr>
                                        <p:cTn id="11" dur="500"/>
                                        <p:tgtEl>
                                          <p:spTgt spid="21"/>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right)">
                                      <p:cBhvr>
                                        <p:cTn id="14" dur="500"/>
                                        <p:tgtEl>
                                          <p:spTgt spid="22"/>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right)">
                                      <p:cBhvr>
                                        <p:cTn id="17" dur="500"/>
                                        <p:tgtEl>
                                          <p:spTgt spid="2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right)">
                                      <p:cBhvr>
                                        <p:cTn id="20" dur="500"/>
                                        <p:tgtEl>
                                          <p:spTgt spid="24"/>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right)">
                                      <p:cBhvr>
                                        <p:cTn id="23" dur="500"/>
                                        <p:tgtEl>
                                          <p:spTgt spid="25"/>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right)">
                                      <p:cBhvr>
                                        <p:cTn id="26" dur="500"/>
                                        <p:tgtEl>
                                          <p:spTgt spid="26"/>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right)">
                                      <p:cBhvr>
                                        <p:cTn id="29" dur="500"/>
                                        <p:tgtEl>
                                          <p:spTgt spid="27"/>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right)">
                                      <p:cBhvr>
                                        <p:cTn id="32" dur="500"/>
                                        <p:tgtEl>
                                          <p:spTgt spid="2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500"/>
                                        <p:tgtEl>
                                          <p:spTgt spid="34"/>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left)">
                                      <p:cBhvr>
                                        <p:cTn id="53" dur="500"/>
                                        <p:tgtEl>
                                          <p:spTgt spid="35"/>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left)">
                                      <p:cBhvr>
                                        <p:cTn id="56" dur="500"/>
                                        <p:tgtEl>
                                          <p:spTgt spid="36"/>
                                        </p:tgtEl>
                                      </p:cBhvr>
                                    </p:animEffect>
                                  </p:childTnLst>
                                </p:cTn>
                              </p:par>
                              <p:par>
                                <p:cTn id="57" presetID="42"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0"/>
                                        <p:tgtEl>
                                          <p:spTgt spid="37"/>
                                        </p:tgtEl>
                                      </p:cBhvr>
                                    </p:animEffect>
                                    <p:anim calcmode="lin" valueType="num">
                                      <p:cBhvr>
                                        <p:cTn id="60" dur="1000" fill="hold"/>
                                        <p:tgtEl>
                                          <p:spTgt spid="37"/>
                                        </p:tgtEl>
                                        <p:attrNameLst>
                                          <p:attrName>ppt_x</p:attrName>
                                        </p:attrNameLst>
                                      </p:cBhvr>
                                      <p:tavLst>
                                        <p:tav tm="0">
                                          <p:val>
                                            <p:strVal val="#ppt_x"/>
                                          </p:val>
                                        </p:tav>
                                        <p:tav tm="100000">
                                          <p:val>
                                            <p:strVal val="#ppt_x"/>
                                          </p:val>
                                        </p:tav>
                                      </p:tavLst>
                                    </p:anim>
                                    <p:anim calcmode="lin" valueType="num">
                                      <p:cBhvr>
                                        <p:cTn id="61" dur="1000" fill="hold"/>
                                        <p:tgtEl>
                                          <p:spTgt spid="3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1000"/>
                                        <p:tgtEl>
                                          <p:spTgt spid="38"/>
                                        </p:tgtEl>
                                      </p:cBhvr>
                                    </p:animEffect>
                                    <p:anim calcmode="lin" valueType="num">
                                      <p:cBhvr>
                                        <p:cTn id="65" dur="1000" fill="hold"/>
                                        <p:tgtEl>
                                          <p:spTgt spid="38"/>
                                        </p:tgtEl>
                                        <p:attrNameLst>
                                          <p:attrName>ppt_x</p:attrName>
                                        </p:attrNameLst>
                                      </p:cBhvr>
                                      <p:tavLst>
                                        <p:tav tm="0">
                                          <p:val>
                                            <p:strVal val="#ppt_x"/>
                                          </p:val>
                                        </p:tav>
                                        <p:tav tm="100000">
                                          <p:val>
                                            <p:strVal val="#ppt_x"/>
                                          </p:val>
                                        </p:tav>
                                      </p:tavLst>
                                    </p:anim>
                                    <p:anim calcmode="lin" valueType="num">
                                      <p:cBhvr>
                                        <p:cTn id="66" dur="1000" fill="hold"/>
                                        <p:tgtEl>
                                          <p:spTgt spid="38"/>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1000"/>
                                        <p:tgtEl>
                                          <p:spTgt spid="39"/>
                                        </p:tgtEl>
                                      </p:cBhvr>
                                    </p:animEffect>
                                    <p:anim calcmode="lin" valueType="num">
                                      <p:cBhvr>
                                        <p:cTn id="70" dur="1000" fill="hold"/>
                                        <p:tgtEl>
                                          <p:spTgt spid="39"/>
                                        </p:tgtEl>
                                        <p:attrNameLst>
                                          <p:attrName>ppt_x</p:attrName>
                                        </p:attrNameLst>
                                      </p:cBhvr>
                                      <p:tavLst>
                                        <p:tav tm="0">
                                          <p:val>
                                            <p:strVal val="#ppt_x"/>
                                          </p:val>
                                        </p:tav>
                                        <p:tav tm="100000">
                                          <p:val>
                                            <p:strVal val="#ppt_x"/>
                                          </p:val>
                                        </p:tav>
                                      </p:tavLst>
                                    </p:anim>
                                    <p:anim calcmode="lin" valueType="num">
                                      <p:cBhvr>
                                        <p:cTn id="71" dur="1000" fill="hold"/>
                                        <p:tgtEl>
                                          <p:spTgt spid="39"/>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1000"/>
                                        <p:tgtEl>
                                          <p:spTgt spid="40"/>
                                        </p:tgtEl>
                                      </p:cBhvr>
                                    </p:animEffect>
                                    <p:anim calcmode="lin" valueType="num">
                                      <p:cBhvr>
                                        <p:cTn id="75" dur="1000" fill="hold"/>
                                        <p:tgtEl>
                                          <p:spTgt spid="40"/>
                                        </p:tgtEl>
                                        <p:attrNameLst>
                                          <p:attrName>ppt_x</p:attrName>
                                        </p:attrNameLst>
                                      </p:cBhvr>
                                      <p:tavLst>
                                        <p:tav tm="0">
                                          <p:val>
                                            <p:strVal val="#ppt_x"/>
                                          </p:val>
                                        </p:tav>
                                        <p:tav tm="100000">
                                          <p:val>
                                            <p:strVal val="#ppt_x"/>
                                          </p:val>
                                        </p:tav>
                                      </p:tavLst>
                                    </p:anim>
                                    <p:anim calcmode="lin" valueType="num">
                                      <p:cBhvr>
                                        <p:cTn id="76" dur="1000" fill="hold"/>
                                        <p:tgtEl>
                                          <p:spTgt spid="40"/>
                                        </p:tgtEl>
                                        <p:attrNameLst>
                                          <p:attrName>ppt_y</p:attrName>
                                        </p:attrNameLst>
                                      </p:cBhvr>
                                      <p:tavLst>
                                        <p:tav tm="0">
                                          <p:val>
                                            <p:strVal val="#ppt_y+.1"/>
                                          </p:val>
                                        </p:tav>
                                        <p:tav tm="100000">
                                          <p:val>
                                            <p:strVal val="#ppt_y"/>
                                          </p:val>
                                        </p:tav>
                                      </p:tavLst>
                                    </p:anim>
                                  </p:childTnLst>
                                </p:cTn>
                              </p:par>
                              <p:par>
                                <p:cTn id="77" presetID="22" presetClass="entr" presetSubtype="8"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left)">
                                      <p:cBhvr>
                                        <p:cTn id="79" dur="500"/>
                                        <p:tgtEl>
                                          <p:spTgt spid="41"/>
                                        </p:tgtEl>
                                      </p:cBhvr>
                                    </p:animEffect>
                                  </p:childTnLst>
                                </p:cTn>
                              </p:par>
                              <p:par>
                                <p:cTn id="80" presetID="22" presetClass="entr" presetSubtype="2"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wipe(right)">
                                      <p:cBhvr>
                                        <p:cTn id="82" dur="500"/>
                                        <p:tgtEl>
                                          <p:spTgt spid="42"/>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wipe(left)">
                                      <p:cBhvr>
                                        <p:cTn id="85" dur="500"/>
                                        <p:tgtEl>
                                          <p:spTgt spid="44"/>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right)">
                                      <p:cBhvr>
                                        <p:cTn id="8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p:bldP spid="26" grpId="0"/>
      <p:bldP spid="27" grpId="0"/>
      <p:bldP spid="28" grpId="0"/>
      <p:bldP spid="29" grpId="0" bldLvl="0" animBg="1"/>
      <p:bldP spid="30" grpId="0" bldLvl="0" animBg="1"/>
      <p:bldP spid="31" grpId="0" bldLvl="0" animBg="1"/>
      <p:bldP spid="32" grpId="0" bldLvl="0" animBg="1"/>
      <p:bldP spid="33" grpId="0"/>
      <p:bldP spid="34" grpId="0"/>
      <p:bldP spid="35" grpId="0"/>
      <p:bldP spid="36" grpId="0"/>
      <p:bldP spid="37" grpId="0"/>
      <p:bldP spid="38" grpId="0"/>
      <p:bldP spid="39" grpId="0"/>
      <p:bldP spid="40" grpId="0"/>
      <p:bldP spid="41" grpId="0" bldLvl="0" animBg="1"/>
      <p:bldP spid="42" grpId="0" animBg="1"/>
      <p:bldP spid="44" grpId="0"/>
      <p:bldP spid="45" grpId="0"/>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淘宝-想搞设计PPT(倒卖必究)-25"/>
          <p:cNvSpPr/>
          <p:nvPr/>
        </p:nvSpPr>
        <p:spPr>
          <a:xfrm>
            <a:off x="-444500" y="4731281"/>
            <a:ext cx="13081000" cy="28067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淘宝-想搞设计PPT(倒卖必究)-26"/>
          <p:cNvSpPr/>
          <p:nvPr/>
        </p:nvSpPr>
        <p:spPr>
          <a:xfrm>
            <a:off x="-444500" y="4533900"/>
            <a:ext cx="13081000" cy="1993900"/>
          </a:xfrm>
          <a:prstGeom prst="rect">
            <a:avLst/>
          </a:prstGeom>
          <a:noFill/>
          <a:ln w="1905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42" name="淘宝-想搞设计PPT(倒卖必究)-10242"/>
          <p:cNvSpPr>
            <a:spLocks noChangeArrowheads="1"/>
          </p:cNvSpPr>
          <p:nvPr/>
        </p:nvSpPr>
        <p:spPr bwMode="auto">
          <a:xfrm>
            <a:off x="4025915" y="330200"/>
            <a:ext cx="4140170" cy="4143344"/>
          </a:xfrm>
          <a:prstGeom prst="ellipse">
            <a:avLst/>
          </a:prstGeom>
          <a:noFill/>
          <a:ln>
            <a:solidFill>
              <a:srgbClr val="15548D"/>
            </a:solidFill>
          </a:ln>
          <a:effectLst>
            <a:innerShdw blurRad="444500">
              <a:srgbClr val="447A8D"/>
            </a:innerShdw>
          </a:effectLst>
          <a:extLst>
            <a:ext uri="{909E8E84-426E-40DD-AFC4-6F175D3DCCD1}">
              <a14:hiddenFill xmlns:a14="http://schemas.microsoft.com/office/drawing/2010/main">
                <a:solidFill>
                  <a:schemeClr val="bg1"/>
                </a:solidFill>
              </a14:hiddenFill>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0244" name="淘宝-想搞设计PPT(倒卖必究)-10244"/>
          <p:cNvSpPr>
            <a:spLocks noChangeShapeType="1"/>
          </p:cNvSpPr>
          <p:nvPr/>
        </p:nvSpPr>
        <p:spPr bwMode="auto">
          <a:xfrm>
            <a:off x="4194125" y="2580274"/>
            <a:ext cx="3806925" cy="0"/>
          </a:xfrm>
          <a:prstGeom prst="line">
            <a:avLst/>
          </a:prstGeom>
          <a:noFill/>
          <a:ln w="12700">
            <a:solidFill>
              <a:srgbClr val="15548D"/>
            </a:solidFill>
            <a:round/>
          </a:ln>
          <a:extLst>
            <a:ext uri="{909E8E84-426E-40DD-AFC4-6F175D3DCCD1}">
              <a14:hiddenFill xmlns:a14="http://schemas.microsoft.com/office/drawing/2010/main">
                <a:noFill/>
              </a14:hiddenFill>
            </a:ext>
          </a:extLst>
        </p:spPr>
        <p:txBody>
          <a:bodyPr/>
          <a:lstStyle/>
          <a:p>
            <a:endParaRPr lang="zh-CN" altLang="en-US" sz="1800"/>
          </a:p>
        </p:txBody>
      </p:sp>
      <p:sp>
        <p:nvSpPr>
          <p:cNvPr id="10245" name="淘宝-想搞设计PPT(倒卖必究)-10245"/>
          <p:cNvSpPr txBox="1">
            <a:spLocks noChangeArrowheads="1"/>
          </p:cNvSpPr>
          <p:nvPr/>
        </p:nvSpPr>
        <p:spPr bwMode="auto">
          <a:xfrm>
            <a:off x="4604683" y="2773961"/>
            <a:ext cx="305073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zh-CN" altLang="en-US" sz="4400" b="1" dirty="0">
                <a:solidFill>
                  <a:srgbClr val="15548D"/>
                </a:solidFill>
                <a:latin typeface="微软雅黑" panose="020B0503020204020204" pitchFamily="34" charset="-122"/>
              </a:rPr>
              <a:t>研究成果与应用</a:t>
            </a:r>
          </a:p>
        </p:txBody>
      </p:sp>
      <p:sp>
        <p:nvSpPr>
          <p:cNvPr id="10246" name="淘宝-想搞设计PPT(倒卖必究)-10246"/>
          <p:cNvSpPr>
            <a:spLocks noChangeArrowheads="1"/>
          </p:cNvSpPr>
          <p:nvPr/>
        </p:nvSpPr>
        <p:spPr bwMode="auto">
          <a:xfrm>
            <a:off x="5631839" y="2096276"/>
            <a:ext cx="996427" cy="39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dirty="0">
                <a:solidFill>
                  <a:srgbClr val="15548D"/>
                </a:solidFill>
                <a:latin typeface="微软雅黑" panose="020B0503020204020204" pitchFamily="34" charset="-122"/>
              </a:rPr>
              <a:t>Part 4</a:t>
            </a:r>
            <a:r>
              <a:rPr lang="en-US" altLang="zh-CN" sz="2600" b="1" dirty="0">
                <a:solidFill>
                  <a:srgbClr val="15548D"/>
                </a:solidFill>
                <a:latin typeface="微软雅黑" panose="020B0503020204020204" pitchFamily="34" charset="-122"/>
              </a:rPr>
              <a:t/>
            </a:r>
          </a:p>
        </p:txBody>
      </p:sp>
      <p:sp>
        <p:nvSpPr>
          <p:cNvPr id="10247" name="淘宝-想搞设计PPT(倒卖必究)-10247"/>
          <p:cNvSpPr>
            <a:spLocks noChangeAspect="1" noChangeArrowheads="1"/>
          </p:cNvSpPr>
          <p:nvPr/>
        </p:nvSpPr>
        <p:spPr bwMode="auto">
          <a:xfrm>
            <a:off x="3022919" y="5391971"/>
            <a:ext cx="172969" cy="158688"/>
          </a:xfrm>
          <a:prstGeom prst="ellipse">
            <a:avLst/>
          </a:prstGeom>
          <a:solidFill>
            <a:srgbClr val="FFFFFF"/>
          </a:solidFill>
          <a:ln w="28575">
            <a:solidFill>
              <a:srgbClr val="FFFFFF"/>
            </a:solidFill>
            <a:rou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ea typeface="宋体" panose="02010600030101010101" pitchFamily="2" charset="-122"/>
            </a:endParaRPr>
          </a:p>
        </p:txBody>
      </p:sp>
      <p:sp>
        <p:nvSpPr>
          <p:cNvPr id="10248" name="淘宝-想搞设计PPT(倒卖必究)-10248"/>
          <p:cNvSpPr>
            <a:spLocks noChangeAspect="1" noChangeArrowheads="1"/>
          </p:cNvSpPr>
          <p:nvPr/>
        </p:nvSpPr>
        <p:spPr bwMode="auto">
          <a:xfrm>
            <a:off x="3022919" y="5828363"/>
            <a:ext cx="172969" cy="158688"/>
          </a:xfrm>
          <a:prstGeom prst="ellipse">
            <a:avLst/>
          </a:prstGeom>
          <a:solidFill>
            <a:srgbClr val="FFFFFF"/>
          </a:solidFill>
          <a:ln w="28575">
            <a:solidFill>
              <a:srgbClr val="FFFFFF"/>
            </a:solidFill>
            <a:rou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ea typeface="宋体" panose="02010600030101010101" pitchFamily="2" charset="-122"/>
            </a:endParaRPr>
          </a:p>
        </p:txBody>
      </p:sp>
      <p:sp>
        <p:nvSpPr>
          <p:cNvPr id="10250" name="淘宝-想搞设计PPT(倒卖必究)-10250"/>
          <p:cNvSpPr>
            <a:spLocks noChangeAspect="1" noChangeArrowheads="1"/>
          </p:cNvSpPr>
          <p:nvPr/>
        </p:nvSpPr>
        <p:spPr bwMode="auto">
          <a:xfrm>
            <a:off x="6798105" y="5391971"/>
            <a:ext cx="158688" cy="158688"/>
          </a:xfrm>
          <a:prstGeom prst="ellipse">
            <a:avLst/>
          </a:prstGeom>
          <a:solidFill>
            <a:srgbClr val="FFFFFF"/>
          </a:solidFill>
          <a:ln w="28575">
            <a:solidFill>
              <a:srgbClr val="FFFFFF"/>
            </a:solidFill>
            <a:rou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ea typeface="宋体" panose="02010600030101010101" pitchFamily="2" charset="-122"/>
            </a:endParaRPr>
          </a:p>
        </p:txBody>
      </p:sp>
      <p:sp>
        <p:nvSpPr>
          <p:cNvPr id="10251" name="淘宝-想搞设计PPT(倒卖必究)-10251"/>
          <p:cNvSpPr txBox="1">
            <a:spLocks noChangeArrowheads="1"/>
          </p:cNvSpPr>
          <p:nvPr/>
        </p:nvSpPr>
        <p:spPr bwMode="auto">
          <a:xfrm>
            <a:off x="3400685" y="5239631"/>
            <a:ext cx="2857971" cy="46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chemeClr val="bg1"/>
                </a:solidFill>
                <a:latin typeface="微软雅黑" panose="020B0503020204020204" pitchFamily="34" charset="-122"/>
              </a:rPr>
              <a:t>研究最终目标</a:t>
            </a:r>
          </a:p>
        </p:txBody>
      </p:sp>
      <p:sp>
        <p:nvSpPr>
          <p:cNvPr id="10252" name="淘宝-想搞设计PPT(倒卖必究)-10252"/>
          <p:cNvSpPr txBox="1">
            <a:spLocks noChangeArrowheads="1"/>
          </p:cNvSpPr>
          <p:nvPr/>
        </p:nvSpPr>
        <p:spPr bwMode="auto">
          <a:xfrm>
            <a:off x="3400685" y="5676023"/>
            <a:ext cx="2857971"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chemeClr val="bg1"/>
                </a:solidFill>
                <a:latin typeface="微软雅黑" panose="020B0503020204020204" pitchFamily="34" charset="-122"/>
              </a:rPr>
              <a:t>成果形式</a:t>
            </a:r>
          </a:p>
        </p:txBody>
      </p:sp>
      <p:sp>
        <p:nvSpPr>
          <p:cNvPr id="10256" name="淘宝-想搞设计PPT(倒卖必究)-10256"/>
          <p:cNvSpPr txBox="1">
            <a:spLocks noChangeArrowheads="1"/>
          </p:cNvSpPr>
          <p:nvPr/>
        </p:nvSpPr>
        <p:spPr bwMode="auto">
          <a:xfrm>
            <a:off x="7175873" y="5239631"/>
            <a:ext cx="2664372" cy="46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chemeClr val="bg1"/>
                </a:solidFill>
                <a:latin typeface="微软雅黑" panose="020B0503020204020204" pitchFamily="34" charset="-122"/>
              </a:rPr>
              <a:t>应用前景</a:t>
            </a:r>
          </a:p>
        </p:txBody>
      </p:sp>
      <p:sp>
        <p:nvSpPr>
          <p:cNvPr id="17" name="淘宝-想搞设计PPT(倒卖必究)-17"/>
          <p:cNvSpPr>
            <a:spLocks noEditPoints="1"/>
          </p:cNvSpPr>
          <p:nvPr/>
        </p:nvSpPr>
        <p:spPr bwMode="auto">
          <a:xfrm>
            <a:off x="5470749" y="754383"/>
            <a:ext cx="1214963" cy="1123697"/>
          </a:xfrm>
          <a:custGeom>
            <a:avLst/>
            <a:gdLst>
              <a:gd name="T0" fmla="*/ 2147483646 w 948"/>
              <a:gd name="T1" fmla="*/ 2147483646 h 810"/>
              <a:gd name="T2" fmla="*/ 2147483646 w 948"/>
              <a:gd name="T3" fmla="*/ 2147483646 h 810"/>
              <a:gd name="T4" fmla="*/ 2147483646 w 948"/>
              <a:gd name="T5" fmla="*/ 2147483646 h 810"/>
              <a:gd name="T6" fmla="*/ 2147483646 w 948"/>
              <a:gd name="T7" fmla="*/ 2147483646 h 810"/>
              <a:gd name="T8" fmla="*/ 2147483646 w 948"/>
              <a:gd name="T9" fmla="*/ 2147483646 h 810"/>
              <a:gd name="T10" fmla="*/ 2147483646 w 948"/>
              <a:gd name="T11" fmla="*/ 2147483646 h 810"/>
              <a:gd name="T12" fmla="*/ 2147483646 w 948"/>
              <a:gd name="T13" fmla="*/ 2147483646 h 810"/>
              <a:gd name="T14" fmla="*/ 2147483646 w 948"/>
              <a:gd name="T15" fmla="*/ 2147483646 h 810"/>
              <a:gd name="T16" fmla="*/ 2147483646 w 948"/>
              <a:gd name="T17" fmla="*/ 2147483646 h 810"/>
              <a:gd name="T18" fmla="*/ 2147483646 w 948"/>
              <a:gd name="T19" fmla="*/ 2147483646 h 810"/>
              <a:gd name="T20" fmla="*/ 2147483646 w 948"/>
              <a:gd name="T21" fmla="*/ 2147483646 h 810"/>
              <a:gd name="T22" fmla="*/ 2147483646 w 948"/>
              <a:gd name="T23" fmla="*/ 2147483646 h 810"/>
              <a:gd name="T24" fmla="*/ 2147483646 w 948"/>
              <a:gd name="T25" fmla="*/ 2147483646 h 810"/>
              <a:gd name="T26" fmla="*/ 2147483646 w 948"/>
              <a:gd name="T27" fmla="*/ 2147483646 h 810"/>
              <a:gd name="T28" fmla="*/ 2147483646 w 948"/>
              <a:gd name="T29" fmla="*/ 2147483646 h 810"/>
              <a:gd name="T30" fmla="*/ 2147483646 w 948"/>
              <a:gd name="T31" fmla="*/ 2147483646 h 810"/>
              <a:gd name="T32" fmla="*/ 2147483646 w 948"/>
              <a:gd name="T33" fmla="*/ 2147483646 h 810"/>
              <a:gd name="T34" fmla="*/ 2147483646 w 948"/>
              <a:gd name="T35" fmla="*/ 2147483646 h 810"/>
              <a:gd name="T36" fmla="*/ 2147483646 w 948"/>
              <a:gd name="T37" fmla="*/ 2147483646 h 810"/>
              <a:gd name="T38" fmla="*/ 2147483646 w 948"/>
              <a:gd name="T39" fmla="*/ 2147483646 h 810"/>
              <a:gd name="T40" fmla="*/ 2147483646 w 948"/>
              <a:gd name="T41" fmla="*/ 2147483646 h 810"/>
              <a:gd name="T42" fmla="*/ 2147483646 w 948"/>
              <a:gd name="T43" fmla="*/ 2147483646 h 810"/>
              <a:gd name="T44" fmla="*/ 2147483646 w 948"/>
              <a:gd name="T45" fmla="*/ 2147483646 h 810"/>
              <a:gd name="T46" fmla="*/ 2147483646 w 948"/>
              <a:gd name="T47" fmla="*/ 2147483646 h 810"/>
              <a:gd name="T48" fmla="*/ 2147483646 w 948"/>
              <a:gd name="T49" fmla="*/ 2147483646 h 810"/>
              <a:gd name="T50" fmla="*/ 2147483646 w 948"/>
              <a:gd name="T51" fmla="*/ 2147483646 h 810"/>
              <a:gd name="T52" fmla="*/ 2147483646 w 948"/>
              <a:gd name="T53" fmla="*/ 2147483646 h 810"/>
              <a:gd name="T54" fmla="*/ 2147483646 w 948"/>
              <a:gd name="T55" fmla="*/ 2147483646 h 810"/>
              <a:gd name="T56" fmla="*/ 2147483646 w 948"/>
              <a:gd name="T57" fmla="*/ 2147483646 h 810"/>
              <a:gd name="T58" fmla="*/ 2147483646 w 948"/>
              <a:gd name="T59" fmla="*/ 2147483646 h 810"/>
              <a:gd name="T60" fmla="*/ 2147483646 w 948"/>
              <a:gd name="T61" fmla="*/ 2147483646 h 810"/>
              <a:gd name="T62" fmla="*/ 2147483646 w 948"/>
              <a:gd name="T63" fmla="*/ 2147483646 h 810"/>
              <a:gd name="T64" fmla="*/ 2147483646 w 948"/>
              <a:gd name="T65" fmla="*/ 2147483646 h 810"/>
              <a:gd name="T66" fmla="*/ 2147483646 w 948"/>
              <a:gd name="T67" fmla="*/ 2147483646 h 810"/>
              <a:gd name="T68" fmla="*/ 2147483646 w 948"/>
              <a:gd name="T69" fmla="*/ 2147483646 h 810"/>
              <a:gd name="T70" fmla="*/ 2147483646 w 948"/>
              <a:gd name="T71" fmla="*/ 2147483646 h 810"/>
              <a:gd name="T72" fmla="*/ 2147483646 w 948"/>
              <a:gd name="T73" fmla="*/ 2147483646 h 810"/>
              <a:gd name="T74" fmla="*/ 2147483646 w 948"/>
              <a:gd name="T75" fmla="*/ 2147483646 h 810"/>
              <a:gd name="T76" fmla="*/ 2147483646 w 948"/>
              <a:gd name="T77" fmla="*/ 2147483646 h 810"/>
              <a:gd name="T78" fmla="*/ 2147483646 w 948"/>
              <a:gd name="T79" fmla="*/ 2147483646 h 810"/>
              <a:gd name="T80" fmla="*/ 2147483646 w 948"/>
              <a:gd name="T81" fmla="*/ 2147483646 h 810"/>
              <a:gd name="T82" fmla="*/ 2147483646 w 948"/>
              <a:gd name="T83" fmla="*/ 2147483646 h 810"/>
              <a:gd name="T84" fmla="*/ 2147483646 w 948"/>
              <a:gd name="T85" fmla="*/ 2147483646 h 810"/>
              <a:gd name="T86" fmla="*/ 2147483646 w 948"/>
              <a:gd name="T87" fmla="*/ 2147483646 h 810"/>
              <a:gd name="T88" fmla="*/ 2147483646 w 948"/>
              <a:gd name="T89" fmla="*/ 2147483646 h 810"/>
              <a:gd name="T90" fmla="*/ 2147483646 w 948"/>
              <a:gd name="T91" fmla="*/ 2147483646 h 810"/>
              <a:gd name="T92" fmla="*/ 2147483646 w 948"/>
              <a:gd name="T93" fmla="*/ 2147483646 h 810"/>
              <a:gd name="T94" fmla="*/ 2147483646 w 948"/>
              <a:gd name="T95" fmla="*/ 2147483646 h 810"/>
              <a:gd name="T96" fmla="*/ 2147483646 w 948"/>
              <a:gd name="T97" fmla="*/ 2147483646 h 810"/>
              <a:gd name="T98" fmla="*/ 2147483646 w 948"/>
              <a:gd name="T99" fmla="*/ 2147483646 h 810"/>
              <a:gd name="T100" fmla="*/ 2147483646 w 948"/>
              <a:gd name="T101" fmla="*/ 2147483646 h 810"/>
              <a:gd name="T102" fmla="*/ 2147483646 w 948"/>
              <a:gd name="T103" fmla="*/ 2147483646 h 810"/>
              <a:gd name="T104" fmla="*/ 2147483646 w 948"/>
              <a:gd name="T105" fmla="*/ 2147483646 h 810"/>
              <a:gd name="T106" fmla="*/ 2147483646 w 948"/>
              <a:gd name="T107" fmla="*/ 2147483646 h 810"/>
              <a:gd name="T108" fmla="*/ 2147483646 w 948"/>
              <a:gd name="T109" fmla="*/ 2147483646 h 810"/>
              <a:gd name="T110" fmla="*/ 2147483646 w 948"/>
              <a:gd name="T111" fmla="*/ 2147483646 h 810"/>
              <a:gd name="T112" fmla="*/ 2147483646 w 948"/>
              <a:gd name="T113" fmla="*/ 2147483646 h 810"/>
              <a:gd name="T114" fmla="*/ 2147483646 w 948"/>
              <a:gd name="T115" fmla="*/ 2147483646 h 810"/>
              <a:gd name="T116" fmla="*/ 2147483646 w 948"/>
              <a:gd name="T117" fmla="*/ 2147483646 h 810"/>
              <a:gd name="T118" fmla="*/ 2147483646 w 948"/>
              <a:gd name="T119" fmla="*/ 2147483646 h 8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48" h="810">
                <a:moveTo>
                  <a:pt x="588" y="151"/>
                </a:moveTo>
                <a:cubicBezTo>
                  <a:pt x="588" y="151"/>
                  <a:pt x="588" y="152"/>
                  <a:pt x="588" y="152"/>
                </a:cubicBezTo>
                <a:cubicBezTo>
                  <a:pt x="588" y="153"/>
                  <a:pt x="589" y="154"/>
                  <a:pt x="589" y="155"/>
                </a:cubicBezTo>
                <a:cubicBezTo>
                  <a:pt x="589" y="156"/>
                  <a:pt x="589" y="156"/>
                  <a:pt x="589" y="157"/>
                </a:cubicBezTo>
                <a:cubicBezTo>
                  <a:pt x="589" y="158"/>
                  <a:pt x="589" y="159"/>
                  <a:pt x="589" y="161"/>
                </a:cubicBezTo>
                <a:cubicBezTo>
                  <a:pt x="589" y="161"/>
                  <a:pt x="589" y="161"/>
                  <a:pt x="589" y="161"/>
                </a:cubicBezTo>
                <a:cubicBezTo>
                  <a:pt x="589" y="162"/>
                  <a:pt x="589" y="164"/>
                  <a:pt x="589" y="165"/>
                </a:cubicBezTo>
                <a:cubicBezTo>
                  <a:pt x="589" y="165"/>
                  <a:pt x="589" y="166"/>
                  <a:pt x="589" y="166"/>
                </a:cubicBezTo>
                <a:cubicBezTo>
                  <a:pt x="589" y="167"/>
                  <a:pt x="589" y="168"/>
                  <a:pt x="589" y="169"/>
                </a:cubicBezTo>
                <a:cubicBezTo>
                  <a:pt x="589" y="170"/>
                  <a:pt x="589" y="170"/>
                  <a:pt x="589" y="171"/>
                </a:cubicBezTo>
                <a:cubicBezTo>
                  <a:pt x="588" y="178"/>
                  <a:pt x="586" y="185"/>
                  <a:pt x="584" y="191"/>
                </a:cubicBezTo>
                <a:cubicBezTo>
                  <a:pt x="584" y="192"/>
                  <a:pt x="583" y="193"/>
                  <a:pt x="583" y="194"/>
                </a:cubicBezTo>
                <a:cubicBezTo>
                  <a:pt x="583" y="195"/>
                  <a:pt x="583" y="195"/>
                  <a:pt x="583" y="195"/>
                </a:cubicBezTo>
                <a:cubicBezTo>
                  <a:pt x="583" y="196"/>
                  <a:pt x="582" y="197"/>
                  <a:pt x="582" y="198"/>
                </a:cubicBezTo>
                <a:cubicBezTo>
                  <a:pt x="582" y="198"/>
                  <a:pt x="582" y="198"/>
                  <a:pt x="582" y="198"/>
                </a:cubicBezTo>
                <a:cubicBezTo>
                  <a:pt x="580" y="201"/>
                  <a:pt x="579" y="204"/>
                  <a:pt x="577" y="207"/>
                </a:cubicBezTo>
                <a:cubicBezTo>
                  <a:pt x="577" y="207"/>
                  <a:pt x="577" y="207"/>
                  <a:pt x="577" y="208"/>
                </a:cubicBezTo>
                <a:cubicBezTo>
                  <a:pt x="577" y="208"/>
                  <a:pt x="576" y="209"/>
                  <a:pt x="575" y="210"/>
                </a:cubicBezTo>
                <a:cubicBezTo>
                  <a:pt x="575" y="210"/>
                  <a:pt x="575" y="211"/>
                  <a:pt x="575" y="211"/>
                </a:cubicBezTo>
                <a:cubicBezTo>
                  <a:pt x="573" y="215"/>
                  <a:pt x="570" y="218"/>
                  <a:pt x="567" y="222"/>
                </a:cubicBezTo>
                <a:cubicBezTo>
                  <a:pt x="567" y="222"/>
                  <a:pt x="567" y="222"/>
                  <a:pt x="567" y="222"/>
                </a:cubicBezTo>
                <a:cubicBezTo>
                  <a:pt x="566" y="223"/>
                  <a:pt x="566" y="224"/>
                  <a:pt x="565" y="224"/>
                </a:cubicBezTo>
                <a:cubicBezTo>
                  <a:pt x="565" y="224"/>
                  <a:pt x="565" y="225"/>
                  <a:pt x="565" y="225"/>
                </a:cubicBezTo>
                <a:cubicBezTo>
                  <a:pt x="562" y="227"/>
                  <a:pt x="560" y="230"/>
                  <a:pt x="558" y="232"/>
                </a:cubicBezTo>
                <a:cubicBezTo>
                  <a:pt x="558" y="232"/>
                  <a:pt x="557" y="232"/>
                  <a:pt x="557" y="232"/>
                </a:cubicBezTo>
                <a:cubicBezTo>
                  <a:pt x="557" y="233"/>
                  <a:pt x="556" y="233"/>
                  <a:pt x="555" y="234"/>
                </a:cubicBezTo>
                <a:cubicBezTo>
                  <a:pt x="555" y="234"/>
                  <a:pt x="555" y="234"/>
                  <a:pt x="554" y="234"/>
                </a:cubicBezTo>
                <a:cubicBezTo>
                  <a:pt x="554" y="235"/>
                  <a:pt x="553" y="236"/>
                  <a:pt x="552" y="236"/>
                </a:cubicBezTo>
                <a:cubicBezTo>
                  <a:pt x="547" y="240"/>
                  <a:pt x="543" y="243"/>
                  <a:pt x="537" y="246"/>
                </a:cubicBezTo>
                <a:cubicBezTo>
                  <a:pt x="536" y="246"/>
                  <a:pt x="535" y="247"/>
                  <a:pt x="534" y="247"/>
                </a:cubicBezTo>
                <a:cubicBezTo>
                  <a:pt x="533" y="247"/>
                  <a:pt x="533" y="248"/>
                  <a:pt x="532" y="248"/>
                </a:cubicBezTo>
                <a:cubicBezTo>
                  <a:pt x="532" y="248"/>
                  <a:pt x="531" y="249"/>
                  <a:pt x="530" y="249"/>
                </a:cubicBezTo>
                <a:cubicBezTo>
                  <a:pt x="529" y="249"/>
                  <a:pt x="529" y="249"/>
                  <a:pt x="528" y="249"/>
                </a:cubicBezTo>
                <a:cubicBezTo>
                  <a:pt x="527" y="250"/>
                  <a:pt x="526" y="250"/>
                  <a:pt x="525" y="251"/>
                </a:cubicBezTo>
                <a:cubicBezTo>
                  <a:pt x="525" y="251"/>
                  <a:pt x="525" y="251"/>
                  <a:pt x="525" y="251"/>
                </a:cubicBezTo>
                <a:cubicBezTo>
                  <a:pt x="523" y="251"/>
                  <a:pt x="522" y="252"/>
                  <a:pt x="520" y="252"/>
                </a:cubicBezTo>
                <a:cubicBezTo>
                  <a:pt x="520" y="252"/>
                  <a:pt x="520" y="252"/>
                  <a:pt x="519" y="252"/>
                </a:cubicBezTo>
                <a:cubicBezTo>
                  <a:pt x="518" y="253"/>
                  <a:pt x="517" y="253"/>
                  <a:pt x="516" y="253"/>
                </a:cubicBezTo>
                <a:cubicBezTo>
                  <a:pt x="516" y="253"/>
                  <a:pt x="515" y="253"/>
                  <a:pt x="515" y="253"/>
                </a:cubicBezTo>
                <a:cubicBezTo>
                  <a:pt x="514" y="254"/>
                  <a:pt x="512" y="254"/>
                  <a:pt x="511" y="254"/>
                </a:cubicBezTo>
                <a:cubicBezTo>
                  <a:pt x="509" y="254"/>
                  <a:pt x="508" y="255"/>
                  <a:pt x="506" y="255"/>
                </a:cubicBezTo>
                <a:cubicBezTo>
                  <a:pt x="506" y="255"/>
                  <a:pt x="506" y="255"/>
                  <a:pt x="505" y="255"/>
                </a:cubicBezTo>
                <a:cubicBezTo>
                  <a:pt x="504" y="255"/>
                  <a:pt x="503" y="255"/>
                  <a:pt x="502" y="255"/>
                </a:cubicBezTo>
                <a:cubicBezTo>
                  <a:pt x="502" y="255"/>
                  <a:pt x="501" y="255"/>
                  <a:pt x="501" y="255"/>
                </a:cubicBezTo>
                <a:cubicBezTo>
                  <a:pt x="499" y="255"/>
                  <a:pt x="498" y="255"/>
                  <a:pt x="496" y="255"/>
                </a:cubicBezTo>
                <a:cubicBezTo>
                  <a:pt x="496" y="255"/>
                  <a:pt x="496" y="255"/>
                  <a:pt x="496" y="255"/>
                </a:cubicBezTo>
                <a:cubicBezTo>
                  <a:pt x="495" y="255"/>
                  <a:pt x="494" y="255"/>
                  <a:pt x="492" y="255"/>
                </a:cubicBezTo>
                <a:cubicBezTo>
                  <a:pt x="492" y="255"/>
                  <a:pt x="491" y="255"/>
                  <a:pt x="491" y="255"/>
                </a:cubicBezTo>
                <a:cubicBezTo>
                  <a:pt x="490" y="255"/>
                  <a:pt x="489" y="255"/>
                  <a:pt x="488" y="255"/>
                </a:cubicBezTo>
                <a:cubicBezTo>
                  <a:pt x="488" y="255"/>
                  <a:pt x="487" y="255"/>
                  <a:pt x="487" y="255"/>
                </a:cubicBezTo>
                <a:cubicBezTo>
                  <a:pt x="485" y="255"/>
                  <a:pt x="484" y="255"/>
                  <a:pt x="483" y="255"/>
                </a:cubicBezTo>
                <a:cubicBezTo>
                  <a:pt x="477" y="254"/>
                  <a:pt x="471" y="253"/>
                  <a:pt x="466" y="251"/>
                </a:cubicBezTo>
                <a:cubicBezTo>
                  <a:pt x="465" y="250"/>
                  <a:pt x="464" y="250"/>
                  <a:pt x="463" y="250"/>
                </a:cubicBezTo>
                <a:cubicBezTo>
                  <a:pt x="463" y="250"/>
                  <a:pt x="462" y="250"/>
                  <a:pt x="462" y="249"/>
                </a:cubicBezTo>
                <a:cubicBezTo>
                  <a:pt x="461" y="249"/>
                  <a:pt x="460" y="249"/>
                  <a:pt x="459" y="248"/>
                </a:cubicBezTo>
                <a:cubicBezTo>
                  <a:pt x="459" y="248"/>
                  <a:pt x="459" y="248"/>
                  <a:pt x="459" y="248"/>
                </a:cubicBezTo>
                <a:cubicBezTo>
                  <a:pt x="456" y="247"/>
                  <a:pt x="453" y="245"/>
                  <a:pt x="450" y="244"/>
                </a:cubicBezTo>
                <a:cubicBezTo>
                  <a:pt x="450" y="244"/>
                  <a:pt x="450" y="244"/>
                  <a:pt x="450" y="244"/>
                </a:cubicBezTo>
                <a:cubicBezTo>
                  <a:pt x="449" y="243"/>
                  <a:pt x="448" y="243"/>
                  <a:pt x="447" y="242"/>
                </a:cubicBezTo>
                <a:cubicBezTo>
                  <a:pt x="447" y="242"/>
                  <a:pt x="447" y="242"/>
                  <a:pt x="446" y="242"/>
                </a:cubicBezTo>
                <a:cubicBezTo>
                  <a:pt x="443" y="239"/>
                  <a:pt x="439" y="237"/>
                  <a:pt x="436" y="234"/>
                </a:cubicBezTo>
                <a:cubicBezTo>
                  <a:pt x="435" y="234"/>
                  <a:pt x="435" y="234"/>
                  <a:pt x="435" y="234"/>
                </a:cubicBezTo>
                <a:cubicBezTo>
                  <a:pt x="434" y="233"/>
                  <a:pt x="434" y="232"/>
                  <a:pt x="433" y="232"/>
                </a:cubicBezTo>
                <a:cubicBezTo>
                  <a:pt x="433" y="231"/>
                  <a:pt x="433" y="231"/>
                  <a:pt x="432" y="231"/>
                </a:cubicBezTo>
                <a:cubicBezTo>
                  <a:pt x="430" y="229"/>
                  <a:pt x="428" y="227"/>
                  <a:pt x="425" y="224"/>
                </a:cubicBezTo>
                <a:cubicBezTo>
                  <a:pt x="425" y="224"/>
                  <a:pt x="425" y="224"/>
                  <a:pt x="425" y="224"/>
                </a:cubicBezTo>
                <a:cubicBezTo>
                  <a:pt x="425" y="223"/>
                  <a:pt x="424" y="222"/>
                  <a:pt x="423" y="222"/>
                </a:cubicBezTo>
                <a:cubicBezTo>
                  <a:pt x="423" y="221"/>
                  <a:pt x="423" y="221"/>
                  <a:pt x="423" y="221"/>
                </a:cubicBezTo>
                <a:cubicBezTo>
                  <a:pt x="422" y="220"/>
                  <a:pt x="421" y="219"/>
                  <a:pt x="421" y="218"/>
                </a:cubicBezTo>
                <a:cubicBezTo>
                  <a:pt x="417" y="213"/>
                  <a:pt x="413" y="207"/>
                  <a:pt x="410" y="200"/>
                </a:cubicBezTo>
                <a:cubicBezTo>
                  <a:pt x="410" y="200"/>
                  <a:pt x="410" y="199"/>
                  <a:pt x="409" y="199"/>
                </a:cubicBezTo>
                <a:cubicBezTo>
                  <a:pt x="409" y="198"/>
                  <a:pt x="409" y="197"/>
                  <a:pt x="408" y="196"/>
                </a:cubicBezTo>
                <a:cubicBezTo>
                  <a:pt x="408" y="196"/>
                  <a:pt x="408" y="195"/>
                  <a:pt x="408" y="195"/>
                </a:cubicBezTo>
                <a:cubicBezTo>
                  <a:pt x="407" y="194"/>
                  <a:pt x="407" y="193"/>
                  <a:pt x="407" y="191"/>
                </a:cubicBezTo>
                <a:cubicBezTo>
                  <a:pt x="406" y="191"/>
                  <a:pt x="406" y="191"/>
                  <a:pt x="406" y="191"/>
                </a:cubicBezTo>
                <a:cubicBezTo>
                  <a:pt x="406" y="190"/>
                  <a:pt x="406" y="188"/>
                  <a:pt x="405" y="187"/>
                </a:cubicBezTo>
                <a:cubicBezTo>
                  <a:pt x="405" y="187"/>
                  <a:pt x="405" y="186"/>
                  <a:pt x="405" y="186"/>
                </a:cubicBezTo>
                <a:cubicBezTo>
                  <a:pt x="405" y="185"/>
                  <a:pt x="404" y="184"/>
                  <a:pt x="404" y="183"/>
                </a:cubicBezTo>
                <a:cubicBezTo>
                  <a:pt x="404" y="182"/>
                  <a:pt x="404" y="182"/>
                  <a:pt x="404" y="181"/>
                </a:cubicBezTo>
                <a:cubicBezTo>
                  <a:pt x="404" y="180"/>
                  <a:pt x="403" y="179"/>
                  <a:pt x="403" y="177"/>
                </a:cubicBezTo>
                <a:cubicBezTo>
                  <a:pt x="403" y="176"/>
                  <a:pt x="403" y="174"/>
                  <a:pt x="402" y="173"/>
                </a:cubicBezTo>
                <a:cubicBezTo>
                  <a:pt x="402" y="173"/>
                  <a:pt x="402" y="172"/>
                  <a:pt x="402" y="172"/>
                </a:cubicBezTo>
                <a:cubicBezTo>
                  <a:pt x="402" y="171"/>
                  <a:pt x="402" y="170"/>
                  <a:pt x="402" y="169"/>
                </a:cubicBezTo>
                <a:cubicBezTo>
                  <a:pt x="402" y="168"/>
                  <a:pt x="402" y="168"/>
                  <a:pt x="402" y="167"/>
                </a:cubicBezTo>
                <a:cubicBezTo>
                  <a:pt x="402" y="166"/>
                  <a:pt x="402" y="164"/>
                  <a:pt x="402" y="163"/>
                </a:cubicBezTo>
                <a:cubicBezTo>
                  <a:pt x="402" y="163"/>
                  <a:pt x="402" y="163"/>
                  <a:pt x="402" y="163"/>
                </a:cubicBezTo>
                <a:cubicBezTo>
                  <a:pt x="402" y="161"/>
                  <a:pt x="402" y="160"/>
                  <a:pt x="402" y="159"/>
                </a:cubicBezTo>
                <a:cubicBezTo>
                  <a:pt x="402" y="158"/>
                  <a:pt x="402" y="158"/>
                  <a:pt x="402" y="157"/>
                </a:cubicBezTo>
                <a:cubicBezTo>
                  <a:pt x="402" y="156"/>
                  <a:pt x="402" y="156"/>
                  <a:pt x="402" y="155"/>
                </a:cubicBezTo>
                <a:cubicBezTo>
                  <a:pt x="402" y="154"/>
                  <a:pt x="402" y="154"/>
                  <a:pt x="402" y="153"/>
                </a:cubicBezTo>
                <a:cubicBezTo>
                  <a:pt x="402" y="152"/>
                  <a:pt x="402" y="151"/>
                  <a:pt x="403" y="149"/>
                </a:cubicBezTo>
                <a:cubicBezTo>
                  <a:pt x="403" y="149"/>
                  <a:pt x="403" y="149"/>
                  <a:pt x="403" y="149"/>
                </a:cubicBezTo>
                <a:cubicBezTo>
                  <a:pt x="403" y="143"/>
                  <a:pt x="405" y="138"/>
                  <a:pt x="406" y="132"/>
                </a:cubicBezTo>
                <a:cubicBezTo>
                  <a:pt x="407" y="131"/>
                  <a:pt x="407" y="130"/>
                  <a:pt x="408" y="129"/>
                </a:cubicBezTo>
                <a:cubicBezTo>
                  <a:pt x="408" y="129"/>
                  <a:pt x="408" y="129"/>
                  <a:pt x="408" y="129"/>
                </a:cubicBezTo>
                <a:cubicBezTo>
                  <a:pt x="408" y="128"/>
                  <a:pt x="409" y="127"/>
                  <a:pt x="409" y="126"/>
                </a:cubicBezTo>
                <a:cubicBezTo>
                  <a:pt x="409" y="126"/>
                  <a:pt x="409" y="126"/>
                  <a:pt x="409" y="126"/>
                </a:cubicBezTo>
                <a:cubicBezTo>
                  <a:pt x="410" y="123"/>
                  <a:pt x="412" y="120"/>
                  <a:pt x="413" y="117"/>
                </a:cubicBezTo>
                <a:cubicBezTo>
                  <a:pt x="413" y="117"/>
                  <a:pt x="414" y="116"/>
                  <a:pt x="414" y="116"/>
                </a:cubicBezTo>
                <a:cubicBezTo>
                  <a:pt x="414" y="115"/>
                  <a:pt x="415" y="114"/>
                  <a:pt x="415" y="114"/>
                </a:cubicBezTo>
                <a:cubicBezTo>
                  <a:pt x="415" y="113"/>
                  <a:pt x="415" y="113"/>
                  <a:pt x="416" y="113"/>
                </a:cubicBezTo>
                <a:cubicBezTo>
                  <a:pt x="418" y="109"/>
                  <a:pt x="420" y="106"/>
                  <a:pt x="423" y="102"/>
                </a:cubicBezTo>
                <a:cubicBezTo>
                  <a:pt x="423" y="102"/>
                  <a:pt x="423" y="102"/>
                  <a:pt x="424" y="102"/>
                </a:cubicBezTo>
                <a:cubicBezTo>
                  <a:pt x="424" y="101"/>
                  <a:pt x="425" y="100"/>
                  <a:pt x="426" y="99"/>
                </a:cubicBezTo>
                <a:cubicBezTo>
                  <a:pt x="426" y="99"/>
                  <a:pt x="426" y="99"/>
                  <a:pt x="426" y="99"/>
                </a:cubicBezTo>
                <a:cubicBezTo>
                  <a:pt x="428" y="97"/>
                  <a:pt x="431" y="94"/>
                  <a:pt x="433" y="92"/>
                </a:cubicBezTo>
                <a:cubicBezTo>
                  <a:pt x="433" y="92"/>
                  <a:pt x="433" y="92"/>
                  <a:pt x="433" y="92"/>
                </a:cubicBezTo>
                <a:cubicBezTo>
                  <a:pt x="434" y="91"/>
                  <a:pt x="435" y="90"/>
                  <a:pt x="436" y="90"/>
                </a:cubicBezTo>
                <a:cubicBezTo>
                  <a:pt x="436" y="90"/>
                  <a:pt x="436" y="89"/>
                  <a:pt x="436" y="89"/>
                </a:cubicBezTo>
                <a:cubicBezTo>
                  <a:pt x="437" y="89"/>
                  <a:pt x="438" y="88"/>
                  <a:pt x="439" y="87"/>
                </a:cubicBezTo>
                <a:cubicBezTo>
                  <a:pt x="443" y="84"/>
                  <a:pt x="448" y="81"/>
                  <a:pt x="453" y="78"/>
                </a:cubicBezTo>
                <a:cubicBezTo>
                  <a:pt x="454" y="78"/>
                  <a:pt x="456" y="77"/>
                  <a:pt x="457" y="77"/>
                </a:cubicBezTo>
                <a:cubicBezTo>
                  <a:pt x="457" y="76"/>
                  <a:pt x="458" y="76"/>
                  <a:pt x="458" y="76"/>
                </a:cubicBezTo>
                <a:cubicBezTo>
                  <a:pt x="459" y="76"/>
                  <a:pt x="460" y="75"/>
                  <a:pt x="461" y="75"/>
                </a:cubicBezTo>
                <a:cubicBezTo>
                  <a:pt x="461" y="75"/>
                  <a:pt x="462" y="74"/>
                  <a:pt x="462" y="74"/>
                </a:cubicBezTo>
                <a:cubicBezTo>
                  <a:pt x="463" y="74"/>
                  <a:pt x="465" y="73"/>
                  <a:pt x="466" y="73"/>
                </a:cubicBezTo>
                <a:cubicBezTo>
                  <a:pt x="466" y="73"/>
                  <a:pt x="466" y="73"/>
                  <a:pt x="466" y="73"/>
                </a:cubicBezTo>
                <a:cubicBezTo>
                  <a:pt x="467" y="72"/>
                  <a:pt x="469" y="72"/>
                  <a:pt x="470" y="72"/>
                </a:cubicBezTo>
                <a:cubicBezTo>
                  <a:pt x="471" y="72"/>
                  <a:pt x="471" y="71"/>
                  <a:pt x="471" y="71"/>
                </a:cubicBezTo>
                <a:cubicBezTo>
                  <a:pt x="472" y="71"/>
                  <a:pt x="473" y="71"/>
                  <a:pt x="474" y="71"/>
                </a:cubicBezTo>
                <a:cubicBezTo>
                  <a:pt x="475" y="71"/>
                  <a:pt x="475" y="70"/>
                  <a:pt x="476" y="70"/>
                </a:cubicBezTo>
                <a:cubicBezTo>
                  <a:pt x="477" y="70"/>
                  <a:pt x="479" y="70"/>
                  <a:pt x="480" y="70"/>
                </a:cubicBezTo>
                <a:cubicBezTo>
                  <a:pt x="481" y="69"/>
                  <a:pt x="483" y="69"/>
                  <a:pt x="484" y="69"/>
                </a:cubicBezTo>
                <a:cubicBezTo>
                  <a:pt x="485" y="69"/>
                  <a:pt x="485" y="69"/>
                  <a:pt x="486" y="69"/>
                </a:cubicBezTo>
                <a:cubicBezTo>
                  <a:pt x="487" y="69"/>
                  <a:pt x="488" y="69"/>
                  <a:pt x="489" y="69"/>
                </a:cubicBezTo>
                <a:cubicBezTo>
                  <a:pt x="489" y="68"/>
                  <a:pt x="490" y="68"/>
                  <a:pt x="490" y="68"/>
                </a:cubicBezTo>
                <a:cubicBezTo>
                  <a:pt x="491" y="68"/>
                  <a:pt x="493" y="68"/>
                  <a:pt x="494" y="68"/>
                </a:cubicBezTo>
                <a:cubicBezTo>
                  <a:pt x="494" y="68"/>
                  <a:pt x="494" y="68"/>
                  <a:pt x="495" y="68"/>
                </a:cubicBezTo>
                <a:cubicBezTo>
                  <a:pt x="496" y="68"/>
                  <a:pt x="497" y="68"/>
                  <a:pt x="498" y="68"/>
                </a:cubicBezTo>
                <a:cubicBezTo>
                  <a:pt x="499" y="68"/>
                  <a:pt x="499" y="68"/>
                  <a:pt x="500" y="68"/>
                </a:cubicBezTo>
                <a:cubicBezTo>
                  <a:pt x="501" y="68"/>
                  <a:pt x="502" y="68"/>
                  <a:pt x="503" y="69"/>
                </a:cubicBezTo>
                <a:cubicBezTo>
                  <a:pt x="503" y="69"/>
                  <a:pt x="504" y="69"/>
                  <a:pt x="504" y="69"/>
                </a:cubicBezTo>
                <a:cubicBezTo>
                  <a:pt x="505" y="69"/>
                  <a:pt x="507" y="69"/>
                  <a:pt x="508" y="69"/>
                </a:cubicBezTo>
                <a:cubicBezTo>
                  <a:pt x="514" y="70"/>
                  <a:pt x="519" y="71"/>
                  <a:pt x="525" y="73"/>
                </a:cubicBezTo>
                <a:cubicBezTo>
                  <a:pt x="526" y="73"/>
                  <a:pt x="527" y="74"/>
                  <a:pt x="528" y="74"/>
                </a:cubicBezTo>
                <a:cubicBezTo>
                  <a:pt x="528" y="74"/>
                  <a:pt x="528" y="74"/>
                  <a:pt x="528" y="74"/>
                </a:cubicBezTo>
                <a:cubicBezTo>
                  <a:pt x="529" y="75"/>
                  <a:pt x="530" y="75"/>
                  <a:pt x="531" y="75"/>
                </a:cubicBezTo>
                <a:cubicBezTo>
                  <a:pt x="531" y="75"/>
                  <a:pt x="532" y="76"/>
                  <a:pt x="532" y="76"/>
                </a:cubicBezTo>
                <a:cubicBezTo>
                  <a:pt x="535" y="77"/>
                  <a:pt x="538" y="78"/>
                  <a:pt x="541" y="80"/>
                </a:cubicBezTo>
                <a:cubicBezTo>
                  <a:pt x="541" y="80"/>
                  <a:pt x="541" y="80"/>
                  <a:pt x="541" y="80"/>
                </a:cubicBezTo>
                <a:cubicBezTo>
                  <a:pt x="542" y="81"/>
                  <a:pt x="543" y="81"/>
                  <a:pt x="544" y="82"/>
                </a:cubicBezTo>
                <a:cubicBezTo>
                  <a:pt x="544" y="82"/>
                  <a:pt x="544" y="82"/>
                  <a:pt x="544" y="82"/>
                </a:cubicBezTo>
                <a:cubicBezTo>
                  <a:pt x="548" y="84"/>
                  <a:pt x="552" y="87"/>
                  <a:pt x="555" y="90"/>
                </a:cubicBezTo>
                <a:cubicBezTo>
                  <a:pt x="555" y="90"/>
                  <a:pt x="555" y="90"/>
                  <a:pt x="556" y="90"/>
                </a:cubicBezTo>
                <a:cubicBezTo>
                  <a:pt x="556" y="91"/>
                  <a:pt x="557" y="92"/>
                  <a:pt x="558" y="92"/>
                </a:cubicBezTo>
                <a:cubicBezTo>
                  <a:pt x="558" y="92"/>
                  <a:pt x="558" y="92"/>
                  <a:pt x="558" y="93"/>
                </a:cubicBezTo>
                <a:cubicBezTo>
                  <a:pt x="561" y="95"/>
                  <a:pt x="563" y="97"/>
                  <a:pt x="565" y="100"/>
                </a:cubicBezTo>
                <a:cubicBezTo>
                  <a:pt x="565" y="100"/>
                  <a:pt x="565" y="100"/>
                  <a:pt x="565" y="100"/>
                </a:cubicBezTo>
                <a:cubicBezTo>
                  <a:pt x="566" y="101"/>
                  <a:pt x="567" y="101"/>
                  <a:pt x="567" y="102"/>
                </a:cubicBezTo>
                <a:cubicBezTo>
                  <a:pt x="568" y="102"/>
                  <a:pt x="568" y="103"/>
                  <a:pt x="568" y="103"/>
                </a:cubicBezTo>
                <a:cubicBezTo>
                  <a:pt x="569" y="104"/>
                  <a:pt x="569" y="104"/>
                  <a:pt x="570" y="105"/>
                </a:cubicBezTo>
                <a:cubicBezTo>
                  <a:pt x="573" y="110"/>
                  <a:pt x="576" y="115"/>
                  <a:pt x="579" y="120"/>
                </a:cubicBezTo>
                <a:cubicBezTo>
                  <a:pt x="580" y="121"/>
                  <a:pt x="580" y="122"/>
                  <a:pt x="581" y="123"/>
                </a:cubicBezTo>
                <a:cubicBezTo>
                  <a:pt x="581" y="124"/>
                  <a:pt x="581" y="124"/>
                  <a:pt x="581" y="125"/>
                </a:cubicBezTo>
                <a:cubicBezTo>
                  <a:pt x="582" y="126"/>
                  <a:pt x="582" y="127"/>
                  <a:pt x="582" y="127"/>
                </a:cubicBezTo>
                <a:cubicBezTo>
                  <a:pt x="583" y="128"/>
                  <a:pt x="583" y="128"/>
                  <a:pt x="583" y="129"/>
                </a:cubicBezTo>
                <a:cubicBezTo>
                  <a:pt x="583" y="130"/>
                  <a:pt x="584" y="131"/>
                  <a:pt x="584" y="132"/>
                </a:cubicBezTo>
                <a:cubicBezTo>
                  <a:pt x="584" y="132"/>
                  <a:pt x="584" y="133"/>
                  <a:pt x="584" y="133"/>
                </a:cubicBezTo>
                <a:cubicBezTo>
                  <a:pt x="585" y="134"/>
                  <a:pt x="585" y="135"/>
                  <a:pt x="585" y="137"/>
                </a:cubicBezTo>
                <a:lnTo>
                  <a:pt x="586" y="138"/>
                </a:lnTo>
                <a:cubicBezTo>
                  <a:pt x="586" y="139"/>
                  <a:pt x="586" y="140"/>
                  <a:pt x="587" y="141"/>
                </a:cubicBezTo>
                <a:cubicBezTo>
                  <a:pt x="587" y="141"/>
                  <a:pt x="587" y="142"/>
                  <a:pt x="587" y="142"/>
                </a:cubicBezTo>
                <a:cubicBezTo>
                  <a:pt x="587" y="144"/>
                  <a:pt x="587" y="145"/>
                  <a:pt x="588" y="147"/>
                </a:cubicBezTo>
                <a:cubicBezTo>
                  <a:pt x="588" y="148"/>
                  <a:pt x="588" y="149"/>
                  <a:pt x="588" y="151"/>
                </a:cubicBezTo>
                <a:close/>
                <a:moveTo>
                  <a:pt x="657" y="163"/>
                </a:moveTo>
                <a:lnTo>
                  <a:pt x="648" y="108"/>
                </a:lnTo>
                <a:lnTo>
                  <a:pt x="616" y="114"/>
                </a:lnTo>
                <a:cubicBezTo>
                  <a:pt x="611" y="99"/>
                  <a:pt x="602" y="86"/>
                  <a:pt x="592" y="74"/>
                </a:cubicBezTo>
                <a:lnTo>
                  <a:pt x="611" y="48"/>
                </a:lnTo>
                <a:lnTo>
                  <a:pt x="565" y="16"/>
                </a:lnTo>
                <a:lnTo>
                  <a:pt x="547" y="42"/>
                </a:lnTo>
                <a:cubicBezTo>
                  <a:pt x="533" y="36"/>
                  <a:pt x="518" y="32"/>
                  <a:pt x="502" y="32"/>
                </a:cubicBezTo>
                <a:lnTo>
                  <a:pt x="497" y="0"/>
                </a:lnTo>
                <a:lnTo>
                  <a:pt x="442" y="9"/>
                </a:lnTo>
                <a:lnTo>
                  <a:pt x="447" y="41"/>
                </a:lnTo>
                <a:cubicBezTo>
                  <a:pt x="432" y="47"/>
                  <a:pt x="419" y="55"/>
                  <a:pt x="408" y="65"/>
                </a:cubicBezTo>
                <a:lnTo>
                  <a:pt x="382" y="47"/>
                </a:lnTo>
                <a:lnTo>
                  <a:pt x="350" y="92"/>
                </a:lnTo>
                <a:lnTo>
                  <a:pt x="376" y="110"/>
                </a:lnTo>
                <a:cubicBezTo>
                  <a:pt x="370" y="124"/>
                  <a:pt x="366" y="140"/>
                  <a:pt x="365" y="155"/>
                </a:cubicBezTo>
                <a:lnTo>
                  <a:pt x="334" y="161"/>
                </a:lnTo>
                <a:lnTo>
                  <a:pt x="343" y="215"/>
                </a:lnTo>
                <a:lnTo>
                  <a:pt x="374" y="210"/>
                </a:lnTo>
                <a:cubicBezTo>
                  <a:pt x="380" y="225"/>
                  <a:pt x="388" y="238"/>
                  <a:pt x="399" y="249"/>
                </a:cubicBezTo>
                <a:lnTo>
                  <a:pt x="380" y="275"/>
                </a:lnTo>
                <a:lnTo>
                  <a:pt x="425" y="308"/>
                </a:lnTo>
                <a:lnTo>
                  <a:pt x="444" y="282"/>
                </a:lnTo>
                <a:cubicBezTo>
                  <a:pt x="458" y="288"/>
                  <a:pt x="473" y="291"/>
                  <a:pt x="489" y="292"/>
                </a:cubicBezTo>
                <a:lnTo>
                  <a:pt x="494" y="324"/>
                </a:lnTo>
                <a:lnTo>
                  <a:pt x="549" y="315"/>
                </a:lnTo>
                <a:lnTo>
                  <a:pt x="544" y="283"/>
                </a:lnTo>
                <a:cubicBezTo>
                  <a:pt x="558" y="277"/>
                  <a:pt x="571" y="269"/>
                  <a:pt x="583" y="258"/>
                </a:cubicBezTo>
                <a:lnTo>
                  <a:pt x="609" y="277"/>
                </a:lnTo>
                <a:lnTo>
                  <a:pt x="641" y="232"/>
                </a:lnTo>
                <a:lnTo>
                  <a:pt x="615" y="213"/>
                </a:lnTo>
                <a:cubicBezTo>
                  <a:pt x="621" y="199"/>
                  <a:pt x="625" y="184"/>
                  <a:pt x="625" y="168"/>
                </a:cubicBezTo>
                <a:lnTo>
                  <a:pt x="657" y="163"/>
                </a:lnTo>
                <a:close/>
                <a:moveTo>
                  <a:pt x="453" y="544"/>
                </a:moveTo>
                <a:cubicBezTo>
                  <a:pt x="453" y="545"/>
                  <a:pt x="453" y="546"/>
                  <a:pt x="453" y="547"/>
                </a:cubicBezTo>
                <a:cubicBezTo>
                  <a:pt x="452" y="548"/>
                  <a:pt x="452" y="550"/>
                  <a:pt x="452" y="552"/>
                </a:cubicBezTo>
                <a:cubicBezTo>
                  <a:pt x="452" y="553"/>
                  <a:pt x="451" y="554"/>
                  <a:pt x="451" y="554"/>
                </a:cubicBezTo>
                <a:cubicBezTo>
                  <a:pt x="451" y="557"/>
                  <a:pt x="450" y="559"/>
                  <a:pt x="450" y="562"/>
                </a:cubicBezTo>
                <a:cubicBezTo>
                  <a:pt x="450" y="562"/>
                  <a:pt x="450" y="562"/>
                  <a:pt x="449" y="562"/>
                </a:cubicBezTo>
                <a:cubicBezTo>
                  <a:pt x="449" y="565"/>
                  <a:pt x="448" y="567"/>
                  <a:pt x="448" y="569"/>
                </a:cubicBezTo>
                <a:cubicBezTo>
                  <a:pt x="447" y="570"/>
                  <a:pt x="447" y="570"/>
                  <a:pt x="447" y="571"/>
                </a:cubicBezTo>
                <a:cubicBezTo>
                  <a:pt x="447" y="573"/>
                  <a:pt x="446" y="575"/>
                  <a:pt x="445" y="576"/>
                </a:cubicBezTo>
                <a:cubicBezTo>
                  <a:pt x="445" y="577"/>
                  <a:pt x="445" y="578"/>
                  <a:pt x="445" y="579"/>
                </a:cubicBezTo>
                <a:cubicBezTo>
                  <a:pt x="440" y="591"/>
                  <a:pt x="435" y="602"/>
                  <a:pt x="428" y="612"/>
                </a:cubicBezTo>
                <a:cubicBezTo>
                  <a:pt x="427" y="614"/>
                  <a:pt x="426" y="616"/>
                  <a:pt x="425" y="617"/>
                </a:cubicBezTo>
                <a:cubicBezTo>
                  <a:pt x="424" y="617"/>
                  <a:pt x="424" y="618"/>
                  <a:pt x="424" y="618"/>
                </a:cubicBezTo>
                <a:cubicBezTo>
                  <a:pt x="423" y="620"/>
                  <a:pt x="422" y="621"/>
                  <a:pt x="421" y="623"/>
                </a:cubicBezTo>
                <a:cubicBezTo>
                  <a:pt x="421" y="623"/>
                  <a:pt x="420" y="623"/>
                  <a:pt x="420" y="623"/>
                </a:cubicBezTo>
                <a:cubicBezTo>
                  <a:pt x="417" y="628"/>
                  <a:pt x="413" y="632"/>
                  <a:pt x="409" y="637"/>
                </a:cubicBezTo>
                <a:cubicBezTo>
                  <a:pt x="409" y="637"/>
                  <a:pt x="409" y="637"/>
                  <a:pt x="408" y="637"/>
                </a:cubicBezTo>
                <a:cubicBezTo>
                  <a:pt x="407" y="639"/>
                  <a:pt x="406" y="640"/>
                  <a:pt x="404" y="641"/>
                </a:cubicBezTo>
                <a:cubicBezTo>
                  <a:pt x="404" y="641"/>
                  <a:pt x="404" y="642"/>
                  <a:pt x="404" y="642"/>
                </a:cubicBezTo>
                <a:cubicBezTo>
                  <a:pt x="398" y="648"/>
                  <a:pt x="392" y="653"/>
                  <a:pt x="386" y="657"/>
                </a:cubicBezTo>
                <a:cubicBezTo>
                  <a:pt x="385" y="657"/>
                  <a:pt x="385" y="658"/>
                  <a:pt x="385" y="658"/>
                </a:cubicBezTo>
                <a:cubicBezTo>
                  <a:pt x="383" y="659"/>
                  <a:pt x="382" y="660"/>
                  <a:pt x="380" y="661"/>
                </a:cubicBezTo>
                <a:cubicBezTo>
                  <a:pt x="380" y="661"/>
                  <a:pt x="379" y="661"/>
                  <a:pt x="379" y="662"/>
                </a:cubicBezTo>
                <a:cubicBezTo>
                  <a:pt x="374" y="665"/>
                  <a:pt x="369" y="668"/>
                  <a:pt x="364" y="670"/>
                </a:cubicBezTo>
                <a:cubicBezTo>
                  <a:pt x="364" y="671"/>
                  <a:pt x="364" y="671"/>
                  <a:pt x="363" y="671"/>
                </a:cubicBezTo>
                <a:cubicBezTo>
                  <a:pt x="362" y="672"/>
                  <a:pt x="360" y="672"/>
                  <a:pt x="358" y="673"/>
                </a:cubicBezTo>
                <a:cubicBezTo>
                  <a:pt x="358" y="673"/>
                  <a:pt x="358" y="674"/>
                  <a:pt x="357" y="674"/>
                </a:cubicBezTo>
                <a:cubicBezTo>
                  <a:pt x="356" y="675"/>
                  <a:pt x="354" y="675"/>
                  <a:pt x="352" y="676"/>
                </a:cubicBezTo>
                <a:cubicBezTo>
                  <a:pt x="343" y="680"/>
                  <a:pt x="333" y="683"/>
                  <a:pt x="323" y="685"/>
                </a:cubicBezTo>
                <a:cubicBezTo>
                  <a:pt x="321" y="686"/>
                  <a:pt x="318" y="686"/>
                  <a:pt x="316" y="687"/>
                </a:cubicBezTo>
                <a:cubicBezTo>
                  <a:pt x="315" y="687"/>
                  <a:pt x="314" y="687"/>
                  <a:pt x="313" y="687"/>
                </a:cubicBezTo>
                <a:cubicBezTo>
                  <a:pt x="312" y="687"/>
                  <a:pt x="310" y="688"/>
                  <a:pt x="308" y="688"/>
                </a:cubicBezTo>
                <a:cubicBezTo>
                  <a:pt x="307" y="688"/>
                  <a:pt x="307" y="688"/>
                  <a:pt x="306" y="688"/>
                </a:cubicBezTo>
                <a:cubicBezTo>
                  <a:pt x="304" y="688"/>
                  <a:pt x="301" y="689"/>
                  <a:pt x="299" y="689"/>
                </a:cubicBezTo>
                <a:cubicBezTo>
                  <a:pt x="299" y="689"/>
                  <a:pt x="299" y="689"/>
                  <a:pt x="298" y="689"/>
                </a:cubicBezTo>
                <a:cubicBezTo>
                  <a:pt x="296" y="689"/>
                  <a:pt x="293" y="689"/>
                  <a:pt x="291" y="689"/>
                </a:cubicBezTo>
                <a:cubicBezTo>
                  <a:pt x="290" y="689"/>
                  <a:pt x="289" y="689"/>
                  <a:pt x="289" y="689"/>
                </a:cubicBezTo>
                <a:cubicBezTo>
                  <a:pt x="287" y="689"/>
                  <a:pt x="285" y="689"/>
                  <a:pt x="283" y="689"/>
                </a:cubicBezTo>
                <a:cubicBezTo>
                  <a:pt x="282" y="689"/>
                  <a:pt x="281" y="689"/>
                  <a:pt x="281" y="689"/>
                </a:cubicBezTo>
                <a:cubicBezTo>
                  <a:pt x="278" y="689"/>
                  <a:pt x="276" y="689"/>
                  <a:pt x="273" y="689"/>
                </a:cubicBezTo>
                <a:cubicBezTo>
                  <a:pt x="270" y="688"/>
                  <a:pt x="268" y="688"/>
                  <a:pt x="265" y="688"/>
                </a:cubicBezTo>
                <a:cubicBezTo>
                  <a:pt x="265" y="688"/>
                  <a:pt x="264" y="687"/>
                  <a:pt x="263" y="687"/>
                </a:cubicBezTo>
                <a:cubicBezTo>
                  <a:pt x="261" y="687"/>
                  <a:pt x="259" y="687"/>
                  <a:pt x="257" y="686"/>
                </a:cubicBezTo>
                <a:cubicBezTo>
                  <a:pt x="257" y="686"/>
                  <a:pt x="256" y="686"/>
                  <a:pt x="255" y="686"/>
                </a:cubicBezTo>
                <a:cubicBezTo>
                  <a:pt x="253" y="686"/>
                  <a:pt x="250" y="685"/>
                  <a:pt x="248" y="684"/>
                </a:cubicBezTo>
                <a:cubicBezTo>
                  <a:pt x="248" y="684"/>
                  <a:pt x="247" y="684"/>
                  <a:pt x="247" y="684"/>
                </a:cubicBezTo>
                <a:cubicBezTo>
                  <a:pt x="245" y="684"/>
                  <a:pt x="243" y="683"/>
                  <a:pt x="241" y="683"/>
                </a:cubicBezTo>
                <a:cubicBezTo>
                  <a:pt x="240" y="682"/>
                  <a:pt x="239" y="682"/>
                  <a:pt x="238" y="682"/>
                </a:cubicBezTo>
                <a:cubicBezTo>
                  <a:pt x="237" y="681"/>
                  <a:pt x="235" y="681"/>
                  <a:pt x="233" y="680"/>
                </a:cubicBezTo>
                <a:cubicBezTo>
                  <a:pt x="233" y="680"/>
                  <a:pt x="232" y="680"/>
                  <a:pt x="231" y="679"/>
                </a:cubicBezTo>
                <a:cubicBezTo>
                  <a:pt x="229" y="679"/>
                  <a:pt x="226" y="678"/>
                  <a:pt x="224" y="677"/>
                </a:cubicBezTo>
                <a:cubicBezTo>
                  <a:pt x="215" y="673"/>
                  <a:pt x="206" y="668"/>
                  <a:pt x="197" y="663"/>
                </a:cubicBezTo>
                <a:cubicBezTo>
                  <a:pt x="196" y="662"/>
                  <a:pt x="194" y="661"/>
                  <a:pt x="192" y="660"/>
                </a:cubicBezTo>
                <a:cubicBezTo>
                  <a:pt x="192" y="659"/>
                  <a:pt x="192" y="659"/>
                  <a:pt x="191" y="659"/>
                </a:cubicBezTo>
                <a:cubicBezTo>
                  <a:pt x="190" y="658"/>
                  <a:pt x="188" y="657"/>
                  <a:pt x="187" y="656"/>
                </a:cubicBezTo>
                <a:cubicBezTo>
                  <a:pt x="187" y="655"/>
                  <a:pt x="187" y="655"/>
                  <a:pt x="186" y="655"/>
                </a:cubicBezTo>
                <a:cubicBezTo>
                  <a:pt x="182" y="652"/>
                  <a:pt x="177" y="648"/>
                  <a:pt x="173" y="644"/>
                </a:cubicBezTo>
                <a:cubicBezTo>
                  <a:pt x="173" y="644"/>
                  <a:pt x="172" y="643"/>
                  <a:pt x="172" y="643"/>
                </a:cubicBezTo>
                <a:cubicBezTo>
                  <a:pt x="171" y="642"/>
                  <a:pt x="170" y="641"/>
                  <a:pt x="168" y="639"/>
                </a:cubicBezTo>
                <a:cubicBezTo>
                  <a:pt x="168" y="639"/>
                  <a:pt x="168" y="639"/>
                  <a:pt x="167" y="638"/>
                </a:cubicBezTo>
                <a:cubicBezTo>
                  <a:pt x="162" y="633"/>
                  <a:pt x="157" y="627"/>
                  <a:pt x="152" y="620"/>
                </a:cubicBezTo>
                <a:cubicBezTo>
                  <a:pt x="152" y="620"/>
                  <a:pt x="152" y="620"/>
                  <a:pt x="151" y="619"/>
                </a:cubicBezTo>
                <a:cubicBezTo>
                  <a:pt x="150" y="618"/>
                  <a:pt x="149" y="616"/>
                  <a:pt x="148" y="615"/>
                </a:cubicBezTo>
                <a:cubicBezTo>
                  <a:pt x="148" y="615"/>
                  <a:pt x="148" y="614"/>
                  <a:pt x="148" y="614"/>
                </a:cubicBezTo>
                <a:cubicBezTo>
                  <a:pt x="145" y="609"/>
                  <a:pt x="142" y="604"/>
                  <a:pt x="139" y="599"/>
                </a:cubicBezTo>
                <a:cubicBezTo>
                  <a:pt x="139" y="599"/>
                  <a:pt x="139" y="598"/>
                  <a:pt x="139" y="598"/>
                </a:cubicBezTo>
                <a:cubicBezTo>
                  <a:pt x="138" y="597"/>
                  <a:pt x="137" y="595"/>
                  <a:pt x="136" y="593"/>
                </a:cubicBezTo>
                <a:cubicBezTo>
                  <a:pt x="136" y="593"/>
                  <a:pt x="136" y="592"/>
                  <a:pt x="136" y="592"/>
                </a:cubicBezTo>
                <a:cubicBezTo>
                  <a:pt x="135" y="590"/>
                  <a:pt x="134" y="589"/>
                  <a:pt x="133" y="587"/>
                </a:cubicBezTo>
                <a:cubicBezTo>
                  <a:pt x="129" y="575"/>
                  <a:pt x="125" y="563"/>
                  <a:pt x="123" y="551"/>
                </a:cubicBezTo>
                <a:cubicBezTo>
                  <a:pt x="123" y="550"/>
                  <a:pt x="122" y="549"/>
                  <a:pt x="122" y="548"/>
                </a:cubicBezTo>
                <a:cubicBezTo>
                  <a:pt x="122" y="547"/>
                  <a:pt x="122" y="545"/>
                  <a:pt x="122" y="543"/>
                </a:cubicBezTo>
                <a:cubicBezTo>
                  <a:pt x="122" y="542"/>
                  <a:pt x="121" y="541"/>
                  <a:pt x="121" y="541"/>
                </a:cubicBezTo>
                <a:cubicBezTo>
                  <a:pt x="121" y="538"/>
                  <a:pt x="121" y="536"/>
                  <a:pt x="121" y="534"/>
                </a:cubicBezTo>
                <a:cubicBezTo>
                  <a:pt x="121" y="534"/>
                  <a:pt x="121" y="533"/>
                  <a:pt x="121" y="533"/>
                </a:cubicBezTo>
                <a:cubicBezTo>
                  <a:pt x="120" y="531"/>
                  <a:pt x="120" y="528"/>
                  <a:pt x="120" y="526"/>
                </a:cubicBezTo>
                <a:cubicBezTo>
                  <a:pt x="120" y="525"/>
                  <a:pt x="120" y="524"/>
                  <a:pt x="120" y="523"/>
                </a:cubicBezTo>
                <a:cubicBezTo>
                  <a:pt x="120" y="522"/>
                  <a:pt x="120" y="520"/>
                  <a:pt x="120" y="518"/>
                </a:cubicBezTo>
                <a:cubicBezTo>
                  <a:pt x="120" y="517"/>
                  <a:pt x="120" y="516"/>
                  <a:pt x="120" y="515"/>
                </a:cubicBezTo>
                <a:cubicBezTo>
                  <a:pt x="121" y="513"/>
                  <a:pt x="121" y="510"/>
                  <a:pt x="121" y="508"/>
                </a:cubicBezTo>
                <a:cubicBezTo>
                  <a:pt x="121" y="505"/>
                  <a:pt x="121" y="503"/>
                  <a:pt x="122" y="500"/>
                </a:cubicBezTo>
                <a:cubicBezTo>
                  <a:pt x="122" y="499"/>
                  <a:pt x="122" y="499"/>
                  <a:pt x="122" y="498"/>
                </a:cubicBezTo>
                <a:cubicBezTo>
                  <a:pt x="122" y="496"/>
                  <a:pt x="123" y="494"/>
                  <a:pt x="123" y="492"/>
                </a:cubicBezTo>
                <a:cubicBezTo>
                  <a:pt x="123" y="492"/>
                  <a:pt x="123" y="491"/>
                  <a:pt x="123" y="490"/>
                </a:cubicBezTo>
                <a:cubicBezTo>
                  <a:pt x="124" y="488"/>
                  <a:pt x="124" y="485"/>
                  <a:pt x="125" y="483"/>
                </a:cubicBezTo>
                <a:cubicBezTo>
                  <a:pt x="125" y="482"/>
                  <a:pt x="125" y="482"/>
                  <a:pt x="125" y="482"/>
                </a:cubicBezTo>
                <a:cubicBezTo>
                  <a:pt x="126" y="480"/>
                  <a:pt x="126" y="478"/>
                  <a:pt x="127" y="475"/>
                </a:cubicBezTo>
                <a:cubicBezTo>
                  <a:pt x="127" y="475"/>
                  <a:pt x="127" y="474"/>
                  <a:pt x="128" y="473"/>
                </a:cubicBezTo>
                <a:cubicBezTo>
                  <a:pt x="128" y="471"/>
                  <a:pt x="129" y="470"/>
                  <a:pt x="129" y="468"/>
                </a:cubicBezTo>
                <a:cubicBezTo>
                  <a:pt x="130" y="467"/>
                  <a:pt x="130" y="467"/>
                  <a:pt x="130" y="466"/>
                </a:cubicBezTo>
                <a:cubicBezTo>
                  <a:pt x="131" y="464"/>
                  <a:pt x="132" y="461"/>
                  <a:pt x="133" y="459"/>
                </a:cubicBezTo>
                <a:cubicBezTo>
                  <a:pt x="133" y="459"/>
                  <a:pt x="133" y="459"/>
                  <a:pt x="133" y="459"/>
                </a:cubicBezTo>
                <a:cubicBezTo>
                  <a:pt x="136" y="450"/>
                  <a:pt x="141" y="440"/>
                  <a:pt x="147" y="432"/>
                </a:cubicBezTo>
                <a:cubicBezTo>
                  <a:pt x="148" y="430"/>
                  <a:pt x="149" y="429"/>
                  <a:pt x="150" y="427"/>
                </a:cubicBezTo>
                <a:cubicBezTo>
                  <a:pt x="150" y="427"/>
                  <a:pt x="150" y="426"/>
                  <a:pt x="151" y="426"/>
                </a:cubicBezTo>
                <a:cubicBezTo>
                  <a:pt x="152" y="425"/>
                  <a:pt x="153" y="423"/>
                  <a:pt x="154" y="422"/>
                </a:cubicBezTo>
                <a:cubicBezTo>
                  <a:pt x="154" y="422"/>
                  <a:pt x="154" y="421"/>
                  <a:pt x="154" y="421"/>
                </a:cubicBezTo>
                <a:cubicBezTo>
                  <a:pt x="158" y="416"/>
                  <a:pt x="162" y="412"/>
                  <a:pt x="166" y="408"/>
                </a:cubicBezTo>
                <a:cubicBezTo>
                  <a:pt x="166" y="407"/>
                  <a:pt x="166" y="407"/>
                  <a:pt x="166" y="407"/>
                </a:cubicBezTo>
                <a:cubicBezTo>
                  <a:pt x="168" y="406"/>
                  <a:pt x="169" y="404"/>
                  <a:pt x="170" y="403"/>
                </a:cubicBezTo>
                <a:cubicBezTo>
                  <a:pt x="170" y="403"/>
                  <a:pt x="171" y="403"/>
                  <a:pt x="171" y="402"/>
                </a:cubicBezTo>
                <a:cubicBezTo>
                  <a:pt x="177" y="397"/>
                  <a:pt x="183" y="392"/>
                  <a:pt x="189" y="387"/>
                </a:cubicBezTo>
                <a:cubicBezTo>
                  <a:pt x="189" y="387"/>
                  <a:pt x="190" y="387"/>
                  <a:pt x="190" y="386"/>
                </a:cubicBezTo>
                <a:cubicBezTo>
                  <a:pt x="192" y="385"/>
                  <a:pt x="193" y="384"/>
                  <a:pt x="195" y="383"/>
                </a:cubicBezTo>
                <a:cubicBezTo>
                  <a:pt x="195" y="383"/>
                  <a:pt x="195" y="383"/>
                  <a:pt x="195" y="383"/>
                </a:cubicBezTo>
                <a:cubicBezTo>
                  <a:pt x="200" y="379"/>
                  <a:pt x="205" y="377"/>
                  <a:pt x="211" y="374"/>
                </a:cubicBezTo>
                <a:cubicBezTo>
                  <a:pt x="211" y="374"/>
                  <a:pt x="211" y="374"/>
                  <a:pt x="211" y="373"/>
                </a:cubicBezTo>
                <a:cubicBezTo>
                  <a:pt x="213" y="373"/>
                  <a:pt x="215" y="372"/>
                  <a:pt x="216" y="371"/>
                </a:cubicBezTo>
                <a:cubicBezTo>
                  <a:pt x="217" y="371"/>
                  <a:pt x="217" y="371"/>
                  <a:pt x="217" y="371"/>
                </a:cubicBezTo>
                <a:cubicBezTo>
                  <a:pt x="219" y="370"/>
                  <a:pt x="221" y="369"/>
                  <a:pt x="223" y="368"/>
                </a:cubicBezTo>
                <a:cubicBezTo>
                  <a:pt x="232" y="364"/>
                  <a:pt x="242" y="361"/>
                  <a:pt x="252" y="359"/>
                </a:cubicBezTo>
                <a:cubicBezTo>
                  <a:pt x="254" y="358"/>
                  <a:pt x="256" y="358"/>
                  <a:pt x="259" y="358"/>
                </a:cubicBezTo>
                <a:cubicBezTo>
                  <a:pt x="260" y="357"/>
                  <a:pt x="260" y="357"/>
                  <a:pt x="261" y="357"/>
                </a:cubicBezTo>
                <a:cubicBezTo>
                  <a:pt x="263" y="357"/>
                  <a:pt x="265" y="357"/>
                  <a:pt x="266" y="356"/>
                </a:cubicBezTo>
                <a:cubicBezTo>
                  <a:pt x="267" y="356"/>
                  <a:pt x="268" y="356"/>
                  <a:pt x="269" y="356"/>
                </a:cubicBezTo>
                <a:cubicBezTo>
                  <a:pt x="271" y="356"/>
                  <a:pt x="273" y="356"/>
                  <a:pt x="276" y="356"/>
                </a:cubicBezTo>
                <a:cubicBezTo>
                  <a:pt x="276" y="355"/>
                  <a:pt x="276" y="355"/>
                  <a:pt x="276" y="355"/>
                </a:cubicBezTo>
                <a:cubicBezTo>
                  <a:pt x="279" y="355"/>
                  <a:pt x="281" y="355"/>
                  <a:pt x="284" y="355"/>
                </a:cubicBezTo>
                <a:cubicBezTo>
                  <a:pt x="285" y="355"/>
                  <a:pt x="285" y="355"/>
                  <a:pt x="286" y="355"/>
                </a:cubicBezTo>
                <a:cubicBezTo>
                  <a:pt x="288" y="355"/>
                  <a:pt x="290" y="355"/>
                  <a:pt x="292" y="355"/>
                </a:cubicBezTo>
                <a:cubicBezTo>
                  <a:pt x="292" y="355"/>
                  <a:pt x="293" y="355"/>
                  <a:pt x="294" y="355"/>
                </a:cubicBezTo>
                <a:cubicBezTo>
                  <a:pt x="297" y="355"/>
                  <a:pt x="299" y="356"/>
                  <a:pt x="302" y="356"/>
                </a:cubicBezTo>
                <a:cubicBezTo>
                  <a:pt x="304" y="356"/>
                  <a:pt x="307" y="356"/>
                  <a:pt x="309" y="357"/>
                </a:cubicBezTo>
                <a:cubicBezTo>
                  <a:pt x="310" y="357"/>
                  <a:pt x="311" y="357"/>
                  <a:pt x="312" y="357"/>
                </a:cubicBezTo>
                <a:cubicBezTo>
                  <a:pt x="314" y="357"/>
                  <a:pt x="315" y="357"/>
                  <a:pt x="317" y="358"/>
                </a:cubicBezTo>
                <a:cubicBezTo>
                  <a:pt x="318" y="358"/>
                  <a:pt x="319" y="358"/>
                  <a:pt x="319" y="358"/>
                </a:cubicBezTo>
                <a:cubicBezTo>
                  <a:pt x="322" y="359"/>
                  <a:pt x="324" y="359"/>
                  <a:pt x="327" y="360"/>
                </a:cubicBezTo>
                <a:cubicBezTo>
                  <a:pt x="327" y="360"/>
                  <a:pt x="327" y="360"/>
                  <a:pt x="328" y="360"/>
                </a:cubicBezTo>
                <a:cubicBezTo>
                  <a:pt x="330" y="361"/>
                  <a:pt x="332" y="361"/>
                  <a:pt x="334" y="362"/>
                </a:cubicBezTo>
                <a:cubicBezTo>
                  <a:pt x="335" y="362"/>
                  <a:pt x="336" y="362"/>
                  <a:pt x="336" y="363"/>
                </a:cubicBezTo>
                <a:cubicBezTo>
                  <a:pt x="338" y="363"/>
                  <a:pt x="340" y="363"/>
                  <a:pt x="341" y="364"/>
                </a:cubicBezTo>
                <a:cubicBezTo>
                  <a:pt x="342" y="364"/>
                  <a:pt x="343" y="365"/>
                  <a:pt x="344" y="365"/>
                </a:cubicBezTo>
                <a:cubicBezTo>
                  <a:pt x="346" y="366"/>
                  <a:pt x="348" y="367"/>
                  <a:pt x="350" y="367"/>
                </a:cubicBezTo>
                <a:cubicBezTo>
                  <a:pt x="360" y="371"/>
                  <a:pt x="369" y="376"/>
                  <a:pt x="378" y="382"/>
                </a:cubicBezTo>
                <a:cubicBezTo>
                  <a:pt x="379" y="383"/>
                  <a:pt x="381" y="384"/>
                  <a:pt x="382" y="385"/>
                </a:cubicBezTo>
                <a:cubicBezTo>
                  <a:pt x="383" y="385"/>
                  <a:pt x="383" y="385"/>
                  <a:pt x="383" y="385"/>
                </a:cubicBezTo>
                <a:cubicBezTo>
                  <a:pt x="385" y="387"/>
                  <a:pt x="386" y="388"/>
                  <a:pt x="388" y="389"/>
                </a:cubicBezTo>
                <a:cubicBezTo>
                  <a:pt x="388" y="389"/>
                  <a:pt x="388" y="389"/>
                  <a:pt x="388" y="389"/>
                </a:cubicBezTo>
                <a:cubicBezTo>
                  <a:pt x="393" y="393"/>
                  <a:pt x="398" y="397"/>
                  <a:pt x="402" y="401"/>
                </a:cubicBezTo>
                <a:cubicBezTo>
                  <a:pt x="402" y="401"/>
                  <a:pt x="402" y="401"/>
                  <a:pt x="402" y="401"/>
                </a:cubicBezTo>
                <a:cubicBezTo>
                  <a:pt x="404" y="402"/>
                  <a:pt x="405" y="404"/>
                  <a:pt x="406" y="405"/>
                </a:cubicBezTo>
                <a:cubicBezTo>
                  <a:pt x="407" y="405"/>
                  <a:pt x="407" y="406"/>
                  <a:pt x="407" y="406"/>
                </a:cubicBezTo>
                <a:cubicBezTo>
                  <a:pt x="413" y="412"/>
                  <a:pt x="418" y="418"/>
                  <a:pt x="422" y="424"/>
                </a:cubicBezTo>
                <a:cubicBezTo>
                  <a:pt x="423" y="424"/>
                  <a:pt x="423" y="425"/>
                  <a:pt x="423" y="425"/>
                </a:cubicBezTo>
                <a:cubicBezTo>
                  <a:pt x="424" y="426"/>
                  <a:pt x="425" y="428"/>
                  <a:pt x="426" y="429"/>
                </a:cubicBezTo>
                <a:cubicBezTo>
                  <a:pt x="426" y="430"/>
                  <a:pt x="427" y="430"/>
                  <a:pt x="427" y="430"/>
                </a:cubicBezTo>
                <a:cubicBezTo>
                  <a:pt x="430" y="435"/>
                  <a:pt x="433" y="440"/>
                  <a:pt x="436" y="445"/>
                </a:cubicBezTo>
                <a:cubicBezTo>
                  <a:pt x="436" y="446"/>
                  <a:pt x="436" y="446"/>
                  <a:pt x="436" y="446"/>
                </a:cubicBezTo>
                <a:cubicBezTo>
                  <a:pt x="437" y="448"/>
                  <a:pt x="438" y="449"/>
                  <a:pt x="438" y="451"/>
                </a:cubicBezTo>
                <a:cubicBezTo>
                  <a:pt x="439" y="451"/>
                  <a:pt x="439" y="452"/>
                  <a:pt x="439" y="452"/>
                </a:cubicBezTo>
                <a:cubicBezTo>
                  <a:pt x="440" y="454"/>
                  <a:pt x="441" y="456"/>
                  <a:pt x="441" y="457"/>
                </a:cubicBezTo>
                <a:cubicBezTo>
                  <a:pt x="445" y="467"/>
                  <a:pt x="448" y="476"/>
                  <a:pt x="451" y="487"/>
                </a:cubicBezTo>
                <a:cubicBezTo>
                  <a:pt x="451" y="489"/>
                  <a:pt x="452" y="491"/>
                  <a:pt x="452" y="494"/>
                </a:cubicBezTo>
                <a:cubicBezTo>
                  <a:pt x="452" y="494"/>
                  <a:pt x="452" y="495"/>
                  <a:pt x="452" y="496"/>
                </a:cubicBezTo>
                <a:cubicBezTo>
                  <a:pt x="453" y="498"/>
                  <a:pt x="453" y="499"/>
                  <a:pt x="453" y="501"/>
                </a:cubicBezTo>
                <a:cubicBezTo>
                  <a:pt x="453" y="502"/>
                  <a:pt x="453" y="503"/>
                  <a:pt x="453" y="504"/>
                </a:cubicBezTo>
                <a:cubicBezTo>
                  <a:pt x="454" y="506"/>
                  <a:pt x="454" y="508"/>
                  <a:pt x="454" y="510"/>
                </a:cubicBezTo>
                <a:cubicBezTo>
                  <a:pt x="454" y="511"/>
                  <a:pt x="454" y="511"/>
                  <a:pt x="454" y="511"/>
                </a:cubicBezTo>
                <a:cubicBezTo>
                  <a:pt x="454" y="514"/>
                  <a:pt x="454" y="516"/>
                  <a:pt x="454" y="519"/>
                </a:cubicBezTo>
                <a:lnTo>
                  <a:pt x="454" y="521"/>
                </a:lnTo>
                <a:cubicBezTo>
                  <a:pt x="454" y="523"/>
                  <a:pt x="454" y="525"/>
                  <a:pt x="454" y="527"/>
                </a:cubicBezTo>
                <a:cubicBezTo>
                  <a:pt x="454" y="527"/>
                  <a:pt x="454" y="528"/>
                  <a:pt x="454" y="529"/>
                </a:cubicBezTo>
                <a:cubicBezTo>
                  <a:pt x="454" y="531"/>
                  <a:pt x="454" y="534"/>
                  <a:pt x="454" y="537"/>
                </a:cubicBezTo>
                <a:cubicBezTo>
                  <a:pt x="454" y="539"/>
                  <a:pt x="453" y="542"/>
                  <a:pt x="453" y="544"/>
                </a:cubicBezTo>
                <a:close/>
                <a:moveTo>
                  <a:pt x="566" y="596"/>
                </a:moveTo>
                <a:lnTo>
                  <a:pt x="575" y="497"/>
                </a:lnTo>
                <a:lnTo>
                  <a:pt x="518" y="492"/>
                </a:lnTo>
                <a:cubicBezTo>
                  <a:pt x="514" y="464"/>
                  <a:pt x="506" y="438"/>
                  <a:pt x="493" y="414"/>
                </a:cubicBezTo>
                <a:lnTo>
                  <a:pt x="537" y="377"/>
                </a:lnTo>
                <a:lnTo>
                  <a:pt x="473" y="301"/>
                </a:lnTo>
                <a:lnTo>
                  <a:pt x="429" y="338"/>
                </a:lnTo>
                <a:cubicBezTo>
                  <a:pt x="408" y="321"/>
                  <a:pt x="383" y="308"/>
                  <a:pt x="356" y="300"/>
                </a:cubicBezTo>
                <a:lnTo>
                  <a:pt x="361" y="243"/>
                </a:lnTo>
                <a:lnTo>
                  <a:pt x="262" y="235"/>
                </a:lnTo>
                <a:lnTo>
                  <a:pt x="258" y="291"/>
                </a:lnTo>
                <a:cubicBezTo>
                  <a:pt x="230" y="295"/>
                  <a:pt x="203" y="304"/>
                  <a:pt x="179" y="316"/>
                </a:cubicBezTo>
                <a:lnTo>
                  <a:pt x="142" y="273"/>
                </a:lnTo>
                <a:lnTo>
                  <a:pt x="66" y="336"/>
                </a:lnTo>
                <a:lnTo>
                  <a:pt x="103" y="380"/>
                </a:lnTo>
                <a:cubicBezTo>
                  <a:pt x="87" y="402"/>
                  <a:pt x="73" y="426"/>
                  <a:pt x="65" y="453"/>
                </a:cubicBezTo>
                <a:lnTo>
                  <a:pt x="8" y="448"/>
                </a:lnTo>
                <a:lnTo>
                  <a:pt x="0" y="547"/>
                </a:lnTo>
                <a:lnTo>
                  <a:pt x="57" y="552"/>
                </a:lnTo>
                <a:cubicBezTo>
                  <a:pt x="60" y="580"/>
                  <a:pt x="69" y="606"/>
                  <a:pt x="82" y="631"/>
                </a:cubicBezTo>
                <a:lnTo>
                  <a:pt x="38" y="667"/>
                </a:lnTo>
                <a:lnTo>
                  <a:pt x="102" y="743"/>
                </a:lnTo>
                <a:lnTo>
                  <a:pt x="145" y="706"/>
                </a:lnTo>
                <a:cubicBezTo>
                  <a:pt x="167" y="723"/>
                  <a:pt x="192" y="736"/>
                  <a:pt x="219" y="744"/>
                </a:cubicBezTo>
                <a:lnTo>
                  <a:pt x="214" y="801"/>
                </a:lnTo>
                <a:lnTo>
                  <a:pt x="312" y="810"/>
                </a:lnTo>
                <a:lnTo>
                  <a:pt x="317" y="753"/>
                </a:lnTo>
                <a:cubicBezTo>
                  <a:pt x="345" y="749"/>
                  <a:pt x="372" y="741"/>
                  <a:pt x="396" y="728"/>
                </a:cubicBezTo>
                <a:lnTo>
                  <a:pt x="432" y="772"/>
                </a:lnTo>
                <a:lnTo>
                  <a:pt x="508" y="708"/>
                </a:lnTo>
                <a:lnTo>
                  <a:pt x="471" y="664"/>
                </a:lnTo>
                <a:cubicBezTo>
                  <a:pt x="488" y="643"/>
                  <a:pt x="501" y="618"/>
                  <a:pt x="509" y="591"/>
                </a:cubicBezTo>
                <a:lnTo>
                  <a:pt x="566" y="596"/>
                </a:lnTo>
                <a:close/>
                <a:moveTo>
                  <a:pt x="863" y="462"/>
                </a:moveTo>
                <a:cubicBezTo>
                  <a:pt x="863" y="462"/>
                  <a:pt x="862" y="463"/>
                  <a:pt x="862" y="463"/>
                </a:cubicBezTo>
                <a:cubicBezTo>
                  <a:pt x="862" y="465"/>
                  <a:pt x="862" y="466"/>
                  <a:pt x="862" y="467"/>
                </a:cubicBezTo>
                <a:cubicBezTo>
                  <a:pt x="862" y="468"/>
                  <a:pt x="862" y="468"/>
                  <a:pt x="861" y="469"/>
                </a:cubicBezTo>
                <a:cubicBezTo>
                  <a:pt x="861" y="470"/>
                  <a:pt x="861" y="472"/>
                  <a:pt x="860" y="474"/>
                </a:cubicBezTo>
                <a:cubicBezTo>
                  <a:pt x="860" y="474"/>
                  <a:pt x="860" y="474"/>
                  <a:pt x="860" y="474"/>
                </a:cubicBezTo>
                <a:cubicBezTo>
                  <a:pt x="860" y="476"/>
                  <a:pt x="859" y="477"/>
                  <a:pt x="859" y="479"/>
                </a:cubicBezTo>
                <a:cubicBezTo>
                  <a:pt x="859" y="479"/>
                  <a:pt x="859" y="480"/>
                  <a:pt x="858" y="481"/>
                </a:cubicBezTo>
                <a:cubicBezTo>
                  <a:pt x="858" y="482"/>
                  <a:pt x="858" y="483"/>
                  <a:pt x="857" y="484"/>
                </a:cubicBezTo>
                <a:cubicBezTo>
                  <a:pt x="857" y="485"/>
                  <a:pt x="857" y="485"/>
                  <a:pt x="857" y="486"/>
                </a:cubicBezTo>
                <a:cubicBezTo>
                  <a:pt x="854" y="494"/>
                  <a:pt x="850" y="502"/>
                  <a:pt x="845" y="510"/>
                </a:cubicBezTo>
                <a:cubicBezTo>
                  <a:pt x="844" y="511"/>
                  <a:pt x="844" y="512"/>
                  <a:pt x="843" y="513"/>
                </a:cubicBezTo>
                <a:cubicBezTo>
                  <a:pt x="843" y="513"/>
                  <a:pt x="842" y="513"/>
                  <a:pt x="842" y="513"/>
                </a:cubicBezTo>
                <a:cubicBezTo>
                  <a:pt x="842" y="515"/>
                  <a:pt x="841" y="516"/>
                  <a:pt x="840" y="517"/>
                </a:cubicBezTo>
                <a:cubicBezTo>
                  <a:pt x="840" y="517"/>
                  <a:pt x="840" y="517"/>
                  <a:pt x="840" y="517"/>
                </a:cubicBezTo>
                <a:cubicBezTo>
                  <a:pt x="837" y="520"/>
                  <a:pt x="835" y="524"/>
                  <a:pt x="832" y="527"/>
                </a:cubicBezTo>
                <a:cubicBezTo>
                  <a:pt x="832" y="527"/>
                  <a:pt x="831" y="527"/>
                  <a:pt x="831" y="527"/>
                </a:cubicBezTo>
                <a:cubicBezTo>
                  <a:pt x="830" y="528"/>
                  <a:pt x="829" y="529"/>
                  <a:pt x="829" y="530"/>
                </a:cubicBezTo>
                <a:cubicBezTo>
                  <a:pt x="828" y="530"/>
                  <a:pt x="828" y="530"/>
                  <a:pt x="828" y="530"/>
                </a:cubicBezTo>
                <a:cubicBezTo>
                  <a:pt x="824" y="534"/>
                  <a:pt x="820" y="538"/>
                  <a:pt x="815" y="541"/>
                </a:cubicBezTo>
                <a:cubicBezTo>
                  <a:pt x="815" y="541"/>
                  <a:pt x="815" y="541"/>
                  <a:pt x="815" y="541"/>
                </a:cubicBezTo>
                <a:cubicBezTo>
                  <a:pt x="814" y="542"/>
                  <a:pt x="812" y="543"/>
                  <a:pt x="811" y="544"/>
                </a:cubicBezTo>
                <a:cubicBezTo>
                  <a:pt x="811" y="544"/>
                  <a:pt x="811" y="544"/>
                  <a:pt x="811" y="544"/>
                </a:cubicBezTo>
                <a:cubicBezTo>
                  <a:pt x="807" y="546"/>
                  <a:pt x="804" y="548"/>
                  <a:pt x="800" y="550"/>
                </a:cubicBezTo>
                <a:cubicBezTo>
                  <a:pt x="800" y="550"/>
                  <a:pt x="800" y="550"/>
                  <a:pt x="800" y="551"/>
                </a:cubicBezTo>
                <a:cubicBezTo>
                  <a:pt x="799" y="551"/>
                  <a:pt x="797" y="552"/>
                  <a:pt x="796" y="552"/>
                </a:cubicBezTo>
                <a:cubicBezTo>
                  <a:pt x="796" y="552"/>
                  <a:pt x="796" y="552"/>
                  <a:pt x="795" y="553"/>
                </a:cubicBezTo>
                <a:cubicBezTo>
                  <a:pt x="794" y="553"/>
                  <a:pt x="793" y="554"/>
                  <a:pt x="792" y="554"/>
                </a:cubicBezTo>
                <a:cubicBezTo>
                  <a:pt x="785" y="557"/>
                  <a:pt x="778" y="559"/>
                  <a:pt x="771" y="561"/>
                </a:cubicBezTo>
                <a:cubicBezTo>
                  <a:pt x="770" y="561"/>
                  <a:pt x="768" y="561"/>
                  <a:pt x="766" y="562"/>
                </a:cubicBezTo>
                <a:cubicBezTo>
                  <a:pt x="766" y="562"/>
                  <a:pt x="765" y="562"/>
                  <a:pt x="765" y="562"/>
                </a:cubicBezTo>
                <a:cubicBezTo>
                  <a:pt x="763" y="562"/>
                  <a:pt x="762" y="562"/>
                  <a:pt x="761" y="562"/>
                </a:cubicBezTo>
                <a:cubicBezTo>
                  <a:pt x="760" y="563"/>
                  <a:pt x="760" y="563"/>
                  <a:pt x="759" y="563"/>
                </a:cubicBezTo>
                <a:cubicBezTo>
                  <a:pt x="758" y="563"/>
                  <a:pt x="756" y="563"/>
                  <a:pt x="755" y="563"/>
                </a:cubicBezTo>
                <a:cubicBezTo>
                  <a:pt x="754" y="563"/>
                  <a:pt x="754" y="563"/>
                  <a:pt x="754" y="563"/>
                </a:cubicBezTo>
                <a:cubicBezTo>
                  <a:pt x="752" y="563"/>
                  <a:pt x="751" y="563"/>
                  <a:pt x="749" y="563"/>
                </a:cubicBezTo>
                <a:cubicBezTo>
                  <a:pt x="748" y="563"/>
                  <a:pt x="748" y="563"/>
                  <a:pt x="747" y="563"/>
                </a:cubicBezTo>
                <a:cubicBezTo>
                  <a:pt x="746" y="563"/>
                  <a:pt x="745" y="563"/>
                  <a:pt x="743" y="563"/>
                </a:cubicBezTo>
                <a:cubicBezTo>
                  <a:pt x="743" y="563"/>
                  <a:pt x="742" y="563"/>
                  <a:pt x="742" y="563"/>
                </a:cubicBezTo>
                <a:cubicBezTo>
                  <a:pt x="740" y="563"/>
                  <a:pt x="738" y="563"/>
                  <a:pt x="736" y="563"/>
                </a:cubicBezTo>
                <a:cubicBezTo>
                  <a:pt x="734" y="563"/>
                  <a:pt x="733" y="563"/>
                  <a:pt x="731" y="562"/>
                </a:cubicBezTo>
                <a:cubicBezTo>
                  <a:pt x="730" y="562"/>
                  <a:pt x="730" y="562"/>
                  <a:pt x="729" y="562"/>
                </a:cubicBezTo>
                <a:cubicBezTo>
                  <a:pt x="728" y="562"/>
                  <a:pt x="727" y="562"/>
                  <a:pt x="725" y="562"/>
                </a:cubicBezTo>
                <a:cubicBezTo>
                  <a:pt x="725" y="561"/>
                  <a:pt x="724" y="561"/>
                  <a:pt x="724" y="561"/>
                </a:cubicBezTo>
                <a:cubicBezTo>
                  <a:pt x="722" y="561"/>
                  <a:pt x="720" y="561"/>
                  <a:pt x="719" y="560"/>
                </a:cubicBezTo>
                <a:cubicBezTo>
                  <a:pt x="718" y="560"/>
                  <a:pt x="718" y="560"/>
                  <a:pt x="718" y="560"/>
                </a:cubicBezTo>
                <a:cubicBezTo>
                  <a:pt x="717" y="560"/>
                  <a:pt x="715" y="559"/>
                  <a:pt x="714" y="559"/>
                </a:cubicBezTo>
                <a:cubicBezTo>
                  <a:pt x="713" y="559"/>
                  <a:pt x="712" y="558"/>
                  <a:pt x="712" y="558"/>
                </a:cubicBezTo>
                <a:cubicBezTo>
                  <a:pt x="711" y="558"/>
                  <a:pt x="710" y="558"/>
                  <a:pt x="708" y="557"/>
                </a:cubicBezTo>
                <a:cubicBezTo>
                  <a:pt x="708" y="557"/>
                  <a:pt x="707" y="557"/>
                  <a:pt x="707" y="557"/>
                </a:cubicBezTo>
                <a:cubicBezTo>
                  <a:pt x="705" y="556"/>
                  <a:pt x="704" y="555"/>
                  <a:pt x="702" y="555"/>
                </a:cubicBezTo>
                <a:cubicBezTo>
                  <a:pt x="695" y="552"/>
                  <a:pt x="689" y="549"/>
                  <a:pt x="683" y="545"/>
                </a:cubicBezTo>
                <a:cubicBezTo>
                  <a:pt x="682" y="544"/>
                  <a:pt x="681" y="543"/>
                  <a:pt x="680" y="543"/>
                </a:cubicBezTo>
                <a:cubicBezTo>
                  <a:pt x="679" y="542"/>
                  <a:pt x="679" y="542"/>
                  <a:pt x="679" y="542"/>
                </a:cubicBezTo>
                <a:cubicBezTo>
                  <a:pt x="678" y="541"/>
                  <a:pt x="677" y="541"/>
                  <a:pt x="676" y="540"/>
                </a:cubicBezTo>
                <a:cubicBezTo>
                  <a:pt x="676" y="540"/>
                  <a:pt x="676" y="540"/>
                  <a:pt x="675" y="539"/>
                </a:cubicBezTo>
                <a:cubicBezTo>
                  <a:pt x="672" y="537"/>
                  <a:pt x="669" y="534"/>
                  <a:pt x="666" y="531"/>
                </a:cubicBezTo>
                <a:cubicBezTo>
                  <a:pt x="666" y="531"/>
                  <a:pt x="666" y="531"/>
                  <a:pt x="665" y="531"/>
                </a:cubicBezTo>
                <a:cubicBezTo>
                  <a:pt x="665" y="530"/>
                  <a:pt x="664" y="529"/>
                  <a:pt x="663" y="528"/>
                </a:cubicBezTo>
                <a:cubicBezTo>
                  <a:pt x="663" y="528"/>
                  <a:pt x="662" y="528"/>
                  <a:pt x="662" y="528"/>
                </a:cubicBezTo>
                <a:cubicBezTo>
                  <a:pt x="658" y="524"/>
                  <a:pt x="655" y="520"/>
                  <a:pt x="651" y="515"/>
                </a:cubicBezTo>
                <a:cubicBezTo>
                  <a:pt x="651" y="515"/>
                  <a:pt x="651" y="515"/>
                  <a:pt x="651" y="514"/>
                </a:cubicBezTo>
                <a:cubicBezTo>
                  <a:pt x="650" y="513"/>
                  <a:pt x="649" y="512"/>
                  <a:pt x="649" y="511"/>
                </a:cubicBezTo>
                <a:cubicBezTo>
                  <a:pt x="649" y="511"/>
                  <a:pt x="649" y="511"/>
                  <a:pt x="648" y="511"/>
                </a:cubicBezTo>
                <a:cubicBezTo>
                  <a:pt x="646" y="507"/>
                  <a:pt x="644" y="504"/>
                  <a:pt x="642" y="500"/>
                </a:cubicBezTo>
                <a:cubicBezTo>
                  <a:pt x="642" y="500"/>
                  <a:pt x="642" y="500"/>
                  <a:pt x="642" y="500"/>
                </a:cubicBezTo>
                <a:cubicBezTo>
                  <a:pt x="641" y="498"/>
                  <a:pt x="641" y="497"/>
                  <a:pt x="640" y="496"/>
                </a:cubicBezTo>
                <a:cubicBezTo>
                  <a:pt x="640" y="496"/>
                  <a:pt x="640" y="495"/>
                  <a:pt x="640" y="495"/>
                </a:cubicBezTo>
                <a:cubicBezTo>
                  <a:pt x="639" y="494"/>
                  <a:pt x="639" y="493"/>
                  <a:pt x="638" y="492"/>
                </a:cubicBezTo>
                <a:cubicBezTo>
                  <a:pt x="635" y="484"/>
                  <a:pt x="632" y="475"/>
                  <a:pt x="631" y="466"/>
                </a:cubicBezTo>
                <a:cubicBezTo>
                  <a:pt x="631" y="466"/>
                  <a:pt x="631" y="465"/>
                  <a:pt x="630" y="464"/>
                </a:cubicBezTo>
                <a:cubicBezTo>
                  <a:pt x="630" y="463"/>
                  <a:pt x="630" y="462"/>
                  <a:pt x="630" y="461"/>
                </a:cubicBezTo>
                <a:cubicBezTo>
                  <a:pt x="630" y="460"/>
                  <a:pt x="630" y="460"/>
                  <a:pt x="630" y="459"/>
                </a:cubicBezTo>
                <a:cubicBezTo>
                  <a:pt x="630" y="458"/>
                  <a:pt x="629" y="456"/>
                  <a:pt x="629" y="454"/>
                </a:cubicBezTo>
                <a:cubicBezTo>
                  <a:pt x="629" y="454"/>
                  <a:pt x="629" y="454"/>
                  <a:pt x="629" y="454"/>
                </a:cubicBezTo>
                <a:cubicBezTo>
                  <a:pt x="629" y="452"/>
                  <a:pt x="629" y="450"/>
                  <a:pt x="629" y="449"/>
                </a:cubicBezTo>
                <a:cubicBezTo>
                  <a:pt x="629" y="448"/>
                  <a:pt x="629" y="448"/>
                  <a:pt x="629" y="447"/>
                </a:cubicBezTo>
                <a:cubicBezTo>
                  <a:pt x="629" y="446"/>
                  <a:pt x="629" y="444"/>
                  <a:pt x="629" y="443"/>
                </a:cubicBezTo>
                <a:cubicBezTo>
                  <a:pt x="629" y="443"/>
                  <a:pt x="629" y="442"/>
                  <a:pt x="629" y="441"/>
                </a:cubicBezTo>
                <a:cubicBezTo>
                  <a:pt x="629" y="440"/>
                  <a:pt x="629" y="438"/>
                  <a:pt x="629" y="436"/>
                </a:cubicBezTo>
                <a:cubicBezTo>
                  <a:pt x="630" y="434"/>
                  <a:pt x="630" y="432"/>
                  <a:pt x="630" y="431"/>
                </a:cubicBezTo>
                <a:cubicBezTo>
                  <a:pt x="630" y="430"/>
                  <a:pt x="630" y="430"/>
                  <a:pt x="630" y="429"/>
                </a:cubicBezTo>
                <a:cubicBezTo>
                  <a:pt x="630" y="428"/>
                  <a:pt x="631" y="426"/>
                  <a:pt x="631" y="425"/>
                </a:cubicBezTo>
                <a:cubicBezTo>
                  <a:pt x="631" y="425"/>
                  <a:pt x="631" y="424"/>
                  <a:pt x="631" y="424"/>
                </a:cubicBezTo>
                <a:cubicBezTo>
                  <a:pt x="632" y="422"/>
                  <a:pt x="632" y="420"/>
                  <a:pt x="632" y="418"/>
                </a:cubicBezTo>
                <a:cubicBezTo>
                  <a:pt x="632" y="418"/>
                  <a:pt x="632" y="418"/>
                  <a:pt x="632" y="418"/>
                </a:cubicBezTo>
                <a:cubicBezTo>
                  <a:pt x="633" y="416"/>
                  <a:pt x="633" y="415"/>
                  <a:pt x="634" y="413"/>
                </a:cubicBezTo>
                <a:cubicBezTo>
                  <a:pt x="634" y="413"/>
                  <a:pt x="634" y="412"/>
                  <a:pt x="634" y="412"/>
                </a:cubicBezTo>
                <a:cubicBezTo>
                  <a:pt x="635" y="410"/>
                  <a:pt x="635" y="409"/>
                  <a:pt x="635" y="408"/>
                </a:cubicBezTo>
                <a:cubicBezTo>
                  <a:pt x="635" y="408"/>
                  <a:pt x="636" y="407"/>
                  <a:pt x="636" y="407"/>
                </a:cubicBezTo>
                <a:cubicBezTo>
                  <a:pt x="636" y="405"/>
                  <a:pt x="637" y="403"/>
                  <a:pt x="638" y="402"/>
                </a:cubicBezTo>
                <a:cubicBezTo>
                  <a:pt x="638" y="402"/>
                  <a:pt x="638" y="402"/>
                  <a:pt x="638" y="402"/>
                </a:cubicBezTo>
                <a:cubicBezTo>
                  <a:pt x="640" y="395"/>
                  <a:pt x="644" y="389"/>
                  <a:pt x="648" y="383"/>
                </a:cubicBezTo>
                <a:cubicBezTo>
                  <a:pt x="648" y="382"/>
                  <a:pt x="649" y="380"/>
                  <a:pt x="650" y="379"/>
                </a:cubicBezTo>
                <a:cubicBezTo>
                  <a:pt x="650" y="379"/>
                  <a:pt x="650" y="379"/>
                  <a:pt x="650" y="379"/>
                </a:cubicBezTo>
                <a:cubicBezTo>
                  <a:pt x="651" y="378"/>
                  <a:pt x="652" y="377"/>
                  <a:pt x="653" y="376"/>
                </a:cubicBezTo>
                <a:cubicBezTo>
                  <a:pt x="653" y="375"/>
                  <a:pt x="653" y="375"/>
                  <a:pt x="653" y="375"/>
                </a:cubicBezTo>
                <a:cubicBezTo>
                  <a:pt x="655" y="372"/>
                  <a:pt x="658" y="369"/>
                  <a:pt x="661" y="366"/>
                </a:cubicBezTo>
                <a:cubicBezTo>
                  <a:pt x="661" y="366"/>
                  <a:pt x="661" y="365"/>
                  <a:pt x="661" y="365"/>
                </a:cubicBezTo>
                <a:cubicBezTo>
                  <a:pt x="662" y="364"/>
                  <a:pt x="663" y="363"/>
                  <a:pt x="664" y="363"/>
                </a:cubicBezTo>
                <a:cubicBezTo>
                  <a:pt x="664" y="362"/>
                  <a:pt x="664" y="362"/>
                  <a:pt x="665" y="362"/>
                </a:cubicBezTo>
                <a:cubicBezTo>
                  <a:pt x="669" y="358"/>
                  <a:pt x="673" y="355"/>
                  <a:pt x="677" y="351"/>
                </a:cubicBezTo>
                <a:cubicBezTo>
                  <a:pt x="678" y="351"/>
                  <a:pt x="678" y="351"/>
                  <a:pt x="678" y="351"/>
                </a:cubicBezTo>
                <a:cubicBezTo>
                  <a:pt x="679" y="350"/>
                  <a:pt x="680" y="349"/>
                  <a:pt x="681" y="349"/>
                </a:cubicBezTo>
                <a:cubicBezTo>
                  <a:pt x="681" y="348"/>
                  <a:pt x="682" y="348"/>
                  <a:pt x="682" y="348"/>
                </a:cubicBezTo>
                <a:cubicBezTo>
                  <a:pt x="685" y="346"/>
                  <a:pt x="689" y="344"/>
                  <a:pt x="692" y="342"/>
                </a:cubicBezTo>
                <a:cubicBezTo>
                  <a:pt x="693" y="342"/>
                  <a:pt x="693" y="342"/>
                  <a:pt x="693" y="342"/>
                </a:cubicBezTo>
                <a:cubicBezTo>
                  <a:pt x="694" y="341"/>
                  <a:pt x="695" y="341"/>
                  <a:pt x="696" y="340"/>
                </a:cubicBezTo>
                <a:cubicBezTo>
                  <a:pt x="697" y="340"/>
                  <a:pt x="697" y="340"/>
                  <a:pt x="697" y="340"/>
                </a:cubicBezTo>
                <a:cubicBezTo>
                  <a:pt x="698" y="339"/>
                  <a:pt x="700" y="339"/>
                  <a:pt x="701" y="338"/>
                </a:cubicBezTo>
                <a:cubicBezTo>
                  <a:pt x="707" y="335"/>
                  <a:pt x="714" y="333"/>
                  <a:pt x="721" y="331"/>
                </a:cubicBezTo>
                <a:cubicBezTo>
                  <a:pt x="723" y="331"/>
                  <a:pt x="725" y="331"/>
                  <a:pt x="726" y="331"/>
                </a:cubicBezTo>
                <a:cubicBezTo>
                  <a:pt x="727" y="330"/>
                  <a:pt x="727" y="330"/>
                  <a:pt x="728" y="330"/>
                </a:cubicBezTo>
                <a:cubicBezTo>
                  <a:pt x="729" y="330"/>
                  <a:pt x="730" y="330"/>
                  <a:pt x="732" y="330"/>
                </a:cubicBezTo>
                <a:cubicBezTo>
                  <a:pt x="732" y="330"/>
                  <a:pt x="733" y="330"/>
                  <a:pt x="733" y="330"/>
                </a:cubicBezTo>
                <a:cubicBezTo>
                  <a:pt x="735" y="329"/>
                  <a:pt x="736" y="329"/>
                  <a:pt x="738" y="329"/>
                </a:cubicBezTo>
                <a:cubicBezTo>
                  <a:pt x="738" y="329"/>
                  <a:pt x="738" y="329"/>
                  <a:pt x="739" y="329"/>
                </a:cubicBezTo>
                <a:cubicBezTo>
                  <a:pt x="740" y="329"/>
                  <a:pt x="742" y="329"/>
                  <a:pt x="744" y="329"/>
                </a:cubicBezTo>
                <a:cubicBezTo>
                  <a:pt x="744" y="329"/>
                  <a:pt x="745" y="329"/>
                  <a:pt x="745" y="329"/>
                </a:cubicBezTo>
                <a:cubicBezTo>
                  <a:pt x="747" y="329"/>
                  <a:pt x="748" y="329"/>
                  <a:pt x="749" y="329"/>
                </a:cubicBezTo>
                <a:cubicBezTo>
                  <a:pt x="750" y="329"/>
                  <a:pt x="750" y="329"/>
                  <a:pt x="751" y="329"/>
                </a:cubicBezTo>
                <a:cubicBezTo>
                  <a:pt x="753" y="329"/>
                  <a:pt x="755" y="329"/>
                  <a:pt x="756" y="329"/>
                </a:cubicBezTo>
                <a:cubicBezTo>
                  <a:pt x="758" y="329"/>
                  <a:pt x="760" y="330"/>
                  <a:pt x="762" y="330"/>
                </a:cubicBezTo>
                <a:cubicBezTo>
                  <a:pt x="762" y="330"/>
                  <a:pt x="763" y="330"/>
                  <a:pt x="763" y="330"/>
                </a:cubicBezTo>
                <a:cubicBezTo>
                  <a:pt x="765" y="330"/>
                  <a:pt x="766" y="330"/>
                  <a:pt x="767" y="331"/>
                </a:cubicBezTo>
                <a:cubicBezTo>
                  <a:pt x="768" y="331"/>
                  <a:pt x="768" y="331"/>
                  <a:pt x="769" y="331"/>
                </a:cubicBezTo>
                <a:cubicBezTo>
                  <a:pt x="771" y="331"/>
                  <a:pt x="772" y="332"/>
                  <a:pt x="774" y="332"/>
                </a:cubicBezTo>
                <a:cubicBezTo>
                  <a:pt x="774" y="332"/>
                  <a:pt x="774" y="332"/>
                  <a:pt x="775" y="332"/>
                </a:cubicBezTo>
                <a:cubicBezTo>
                  <a:pt x="776" y="333"/>
                  <a:pt x="778" y="333"/>
                  <a:pt x="779" y="333"/>
                </a:cubicBezTo>
                <a:cubicBezTo>
                  <a:pt x="780" y="334"/>
                  <a:pt x="780" y="334"/>
                  <a:pt x="781" y="334"/>
                </a:cubicBezTo>
                <a:cubicBezTo>
                  <a:pt x="782" y="334"/>
                  <a:pt x="783" y="335"/>
                  <a:pt x="784" y="335"/>
                </a:cubicBezTo>
                <a:cubicBezTo>
                  <a:pt x="785" y="335"/>
                  <a:pt x="785" y="335"/>
                  <a:pt x="786" y="336"/>
                </a:cubicBezTo>
                <a:cubicBezTo>
                  <a:pt x="787" y="336"/>
                  <a:pt x="789" y="337"/>
                  <a:pt x="791" y="337"/>
                </a:cubicBezTo>
                <a:cubicBezTo>
                  <a:pt x="797" y="340"/>
                  <a:pt x="804" y="344"/>
                  <a:pt x="810" y="347"/>
                </a:cubicBezTo>
                <a:cubicBezTo>
                  <a:pt x="811" y="348"/>
                  <a:pt x="812" y="349"/>
                  <a:pt x="813" y="350"/>
                </a:cubicBezTo>
                <a:cubicBezTo>
                  <a:pt x="813" y="350"/>
                  <a:pt x="813" y="350"/>
                  <a:pt x="814" y="350"/>
                </a:cubicBezTo>
                <a:cubicBezTo>
                  <a:pt x="815" y="351"/>
                  <a:pt x="816" y="352"/>
                  <a:pt x="817" y="352"/>
                </a:cubicBezTo>
                <a:cubicBezTo>
                  <a:pt x="817" y="353"/>
                  <a:pt x="817" y="353"/>
                  <a:pt x="817" y="353"/>
                </a:cubicBezTo>
                <a:cubicBezTo>
                  <a:pt x="821" y="355"/>
                  <a:pt x="824" y="358"/>
                  <a:pt x="827" y="361"/>
                </a:cubicBezTo>
                <a:cubicBezTo>
                  <a:pt x="827" y="361"/>
                  <a:pt x="827" y="361"/>
                  <a:pt x="827" y="361"/>
                </a:cubicBezTo>
                <a:cubicBezTo>
                  <a:pt x="828" y="362"/>
                  <a:pt x="829" y="363"/>
                  <a:pt x="830" y="364"/>
                </a:cubicBezTo>
                <a:cubicBezTo>
                  <a:pt x="830" y="364"/>
                  <a:pt x="830" y="364"/>
                  <a:pt x="831" y="364"/>
                </a:cubicBezTo>
                <a:cubicBezTo>
                  <a:pt x="834" y="368"/>
                  <a:pt x="838" y="373"/>
                  <a:pt x="841" y="377"/>
                </a:cubicBezTo>
                <a:cubicBezTo>
                  <a:pt x="841" y="377"/>
                  <a:pt x="842" y="378"/>
                  <a:pt x="842" y="378"/>
                </a:cubicBezTo>
                <a:cubicBezTo>
                  <a:pt x="842" y="379"/>
                  <a:pt x="843" y="380"/>
                  <a:pt x="844" y="381"/>
                </a:cubicBezTo>
                <a:cubicBezTo>
                  <a:pt x="844" y="381"/>
                  <a:pt x="844" y="381"/>
                  <a:pt x="844" y="382"/>
                </a:cubicBezTo>
                <a:cubicBezTo>
                  <a:pt x="847" y="385"/>
                  <a:pt x="849" y="389"/>
                  <a:pt x="851" y="392"/>
                </a:cubicBezTo>
                <a:cubicBezTo>
                  <a:pt x="851" y="392"/>
                  <a:pt x="851" y="393"/>
                  <a:pt x="851" y="393"/>
                </a:cubicBezTo>
                <a:cubicBezTo>
                  <a:pt x="851" y="394"/>
                  <a:pt x="852" y="395"/>
                  <a:pt x="852" y="396"/>
                </a:cubicBezTo>
                <a:cubicBezTo>
                  <a:pt x="853" y="396"/>
                  <a:pt x="853" y="397"/>
                  <a:pt x="853" y="397"/>
                </a:cubicBezTo>
                <a:cubicBezTo>
                  <a:pt x="853" y="398"/>
                  <a:pt x="854" y="399"/>
                  <a:pt x="854" y="401"/>
                </a:cubicBezTo>
                <a:cubicBezTo>
                  <a:pt x="857" y="407"/>
                  <a:pt x="859" y="414"/>
                  <a:pt x="861" y="421"/>
                </a:cubicBezTo>
                <a:cubicBezTo>
                  <a:pt x="861" y="423"/>
                  <a:pt x="862" y="424"/>
                  <a:pt x="862" y="426"/>
                </a:cubicBezTo>
                <a:cubicBezTo>
                  <a:pt x="862" y="427"/>
                  <a:pt x="862" y="427"/>
                  <a:pt x="862" y="428"/>
                </a:cubicBezTo>
                <a:cubicBezTo>
                  <a:pt x="862" y="429"/>
                  <a:pt x="863" y="430"/>
                  <a:pt x="863" y="431"/>
                </a:cubicBezTo>
                <a:cubicBezTo>
                  <a:pt x="863" y="432"/>
                  <a:pt x="863" y="433"/>
                  <a:pt x="863" y="433"/>
                </a:cubicBezTo>
                <a:cubicBezTo>
                  <a:pt x="863" y="435"/>
                  <a:pt x="863" y="436"/>
                  <a:pt x="863" y="438"/>
                </a:cubicBezTo>
                <a:cubicBezTo>
                  <a:pt x="863" y="438"/>
                  <a:pt x="863" y="438"/>
                  <a:pt x="863" y="438"/>
                </a:cubicBezTo>
                <a:cubicBezTo>
                  <a:pt x="863" y="440"/>
                  <a:pt x="864" y="442"/>
                  <a:pt x="864" y="444"/>
                </a:cubicBezTo>
                <a:lnTo>
                  <a:pt x="864" y="445"/>
                </a:lnTo>
                <a:cubicBezTo>
                  <a:pt x="864" y="447"/>
                  <a:pt x="864" y="448"/>
                  <a:pt x="864" y="449"/>
                </a:cubicBezTo>
                <a:cubicBezTo>
                  <a:pt x="864" y="450"/>
                  <a:pt x="864" y="450"/>
                  <a:pt x="864" y="451"/>
                </a:cubicBezTo>
                <a:cubicBezTo>
                  <a:pt x="863" y="453"/>
                  <a:pt x="863" y="454"/>
                  <a:pt x="863" y="456"/>
                </a:cubicBezTo>
                <a:cubicBezTo>
                  <a:pt x="863" y="458"/>
                  <a:pt x="863" y="460"/>
                  <a:pt x="863" y="462"/>
                </a:cubicBezTo>
                <a:close/>
                <a:moveTo>
                  <a:pt x="942" y="498"/>
                </a:moveTo>
                <a:lnTo>
                  <a:pt x="948" y="429"/>
                </a:lnTo>
                <a:lnTo>
                  <a:pt x="908" y="425"/>
                </a:lnTo>
                <a:cubicBezTo>
                  <a:pt x="906" y="406"/>
                  <a:pt x="900" y="387"/>
                  <a:pt x="891" y="370"/>
                </a:cubicBezTo>
                <a:lnTo>
                  <a:pt x="922" y="344"/>
                </a:lnTo>
                <a:lnTo>
                  <a:pt x="877" y="291"/>
                </a:lnTo>
                <a:lnTo>
                  <a:pt x="846" y="317"/>
                </a:lnTo>
                <a:cubicBezTo>
                  <a:pt x="831" y="305"/>
                  <a:pt x="814" y="296"/>
                  <a:pt x="795" y="290"/>
                </a:cubicBezTo>
                <a:lnTo>
                  <a:pt x="798" y="250"/>
                </a:lnTo>
                <a:lnTo>
                  <a:pt x="729" y="244"/>
                </a:lnTo>
                <a:lnTo>
                  <a:pt x="725" y="284"/>
                </a:lnTo>
                <a:cubicBezTo>
                  <a:pt x="706" y="287"/>
                  <a:pt x="687" y="293"/>
                  <a:pt x="670" y="302"/>
                </a:cubicBezTo>
                <a:lnTo>
                  <a:pt x="644" y="271"/>
                </a:lnTo>
                <a:lnTo>
                  <a:pt x="591" y="316"/>
                </a:lnTo>
                <a:lnTo>
                  <a:pt x="617" y="346"/>
                </a:lnTo>
                <a:cubicBezTo>
                  <a:pt x="605" y="362"/>
                  <a:pt x="596" y="379"/>
                  <a:pt x="590" y="398"/>
                </a:cubicBezTo>
                <a:lnTo>
                  <a:pt x="550" y="394"/>
                </a:lnTo>
                <a:lnTo>
                  <a:pt x="544" y="464"/>
                </a:lnTo>
                <a:lnTo>
                  <a:pt x="584" y="467"/>
                </a:lnTo>
                <a:cubicBezTo>
                  <a:pt x="587" y="487"/>
                  <a:pt x="593" y="505"/>
                  <a:pt x="602" y="522"/>
                </a:cubicBezTo>
                <a:lnTo>
                  <a:pt x="571" y="548"/>
                </a:lnTo>
                <a:lnTo>
                  <a:pt x="616" y="601"/>
                </a:lnTo>
                <a:lnTo>
                  <a:pt x="647" y="575"/>
                </a:lnTo>
                <a:cubicBezTo>
                  <a:pt x="662" y="587"/>
                  <a:pt x="679" y="596"/>
                  <a:pt x="698" y="602"/>
                </a:cubicBezTo>
                <a:lnTo>
                  <a:pt x="694" y="642"/>
                </a:lnTo>
                <a:lnTo>
                  <a:pt x="764" y="648"/>
                </a:lnTo>
                <a:lnTo>
                  <a:pt x="767" y="608"/>
                </a:lnTo>
                <a:cubicBezTo>
                  <a:pt x="787" y="606"/>
                  <a:pt x="805" y="600"/>
                  <a:pt x="822" y="591"/>
                </a:cubicBezTo>
                <a:lnTo>
                  <a:pt x="848" y="621"/>
                </a:lnTo>
                <a:lnTo>
                  <a:pt x="901" y="577"/>
                </a:lnTo>
                <a:lnTo>
                  <a:pt x="876" y="546"/>
                </a:lnTo>
                <a:cubicBezTo>
                  <a:pt x="887" y="531"/>
                  <a:pt x="896" y="513"/>
                  <a:pt x="902" y="494"/>
                </a:cubicBezTo>
                <a:lnTo>
                  <a:pt x="942" y="498"/>
                </a:lnTo>
                <a:close/>
              </a:path>
            </a:pathLst>
          </a:custGeom>
          <a:solidFill>
            <a:srgbClr val="15548D"/>
          </a:solidFill>
          <a:ln>
            <a:noFill/>
          </a:ln>
        </p:spPr>
        <p:txBody>
          <a:bodyPr/>
          <a:lstStyle/>
          <a:p>
            <a:endParaRPr lang="zh-CN" altLang="en-US" sz="1800">
              <a:solidFill>
                <a:srgbClr val="447A8D"/>
              </a:solidFill>
            </a:endParaRPr>
          </a:p>
        </p:txBody>
      </p:sp>
    </p:spTree>
  </p:cSld>
  <p:clrMapOvr>
    <a:masterClrMapping/>
  </p:clrMapOvr>
  <p:transition spd="med" advTm="8561">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randombar(horizontal)">
                                      <p:cBhvr>
                                        <p:cTn id="10" dur="500"/>
                                        <p:tgtEl>
                                          <p:spTgt spid="25"/>
                                        </p:tgtEl>
                                      </p:cBhvr>
                                    </p:animEffect>
                                  </p:childTnLst>
                                </p:cTn>
                              </p:par>
                            </p:childTnLst>
                          </p:cTn>
                        </p:par>
                        <p:par>
                          <p:cTn id="11" fill="hold">
                            <p:stCondLst>
                              <p:cond delay="500"/>
                            </p:stCondLst>
                            <p:childTnLst>
                              <p:par>
                                <p:cTn id="12" presetID="21" presetClass="entr" presetSubtype="1" fill="hold" grpId="0" nodeType="afterEffect">
                                  <p:stCondLst>
                                    <p:cond delay="0"/>
                                  </p:stCondLst>
                                  <p:childTnLst>
                                    <p:set>
                                      <p:cBhvr>
                                        <p:cTn id="13" dur="1" fill="hold">
                                          <p:stCondLst>
                                            <p:cond delay="0"/>
                                          </p:stCondLst>
                                        </p:cTn>
                                        <p:tgtEl>
                                          <p:spTgt spid="10242"/>
                                        </p:tgtEl>
                                        <p:attrNameLst>
                                          <p:attrName>style.visibility</p:attrName>
                                        </p:attrNameLst>
                                      </p:cBhvr>
                                      <p:to>
                                        <p:strVal val="visible"/>
                                      </p:to>
                                    </p:set>
                                    <p:animEffect transition="in" filter="wheel(1)">
                                      <p:cBhvr>
                                        <p:cTn id="14" dur="2000"/>
                                        <p:tgtEl>
                                          <p:spTgt spid="10242"/>
                                        </p:tgtEl>
                                      </p:cBhvr>
                                    </p:animEffect>
                                  </p:childTnLst>
                                </p:cTn>
                              </p:par>
                            </p:childTnLst>
                          </p:cTn>
                        </p:par>
                        <p:par>
                          <p:cTn id="15" fill="hold">
                            <p:stCondLst>
                              <p:cond delay="2500"/>
                            </p:stCondLst>
                            <p:childTnLst>
                              <p:par>
                                <p:cTn id="16" presetID="31"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1000" fill="hold"/>
                                        <p:tgtEl>
                                          <p:spTgt spid="17"/>
                                        </p:tgtEl>
                                        <p:attrNameLst>
                                          <p:attrName>ppt_w</p:attrName>
                                        </p:attrNameLst>
                                      </p:cBhvr>
                                      <p:tavLst>
                                        <p:tav tm="0">
                                          <p:val>
                                            <p:fltVal val="0"/>
                                          </p:val>
                                        </p:tav>
                                        <p:tav tm="100000">
                                          <p:val>
                                            <p:strVal val="#ppt_w"/>
                                          </p:val>
                                        </p:tav>
                                      </p:tavLst>
                                    </p:anim>
                                    <p:anim calcmode="lin" valueType="num">
                                      <p:cBhvr>
                                        <p:cTn id="19" dur="1000" fill="hold"/>
                                        <p:tgtEl>
                                          <p:spTgt spid="17"/>
                                        </p:tgtEl>
                                        <p:attrNameLst>
                                          <p:attrName>ppt_h</p:attrName>
                                        </p:attrNameLst>
                                      </p:cBhvr>
                                      <p:tavLst>
                                        <p:tav tm="0">
                                          <p:val>
                                            <p:fltVal val="0"/>
                                          </p:val>
                                        </p:tav>
                                        <p:tav tm="100000">
                                          <p:val>
                                            <p:strVal val="#ppt_h"/>
                                          </p:val>
                                        </p:tav>
                                      </p:tavLst>
                                    </p:anim>
                                    <p:anim calcmode="lin" valueType="num">
                                      <p:cBhvr>
                                        <p:cTn id="20" dur="1000" fill="hold"/>
                                        <p:tgtEl>
                                          <p:spTgt spid="17"/>
                                        </p:tgtEl>
                                        <p:attrNameLst>
                                          <p:attrName>style.rotation</p:attrName>
                                        </p:attrNameLst>
                                      </p:cBhvr>
                                      <p:tavLst>
                                        <p:tav tm="0">
                                          <p:val>
                                            <p:fltVal val="90"/>
                                          </p:val>
                                        </p:tav>
                                        <p:tav tm="100000">
                                          <p:val>
                                            <p:fltVal val="0"/>
                                          </p:val>
                                        </p:tav>
                                      </p:tavLst>
                                    </p:anim>
                                    <p:animEffect transition="in" filter="fade">
                                      <p:cBhvr>
                                        <p:cTn id="21" dur="1000"/>
                                        <p:tgtEl>
                                          <p:spTgt spid="17"/>
                                        </p:tgtEl>
                                      </p:cBhvr>
                                    </p:animEffect>
                                  </p:childTnLst>
                                </p:cTn>
                              </p:par>
                            </p:childTnLst>
                          </p:cTn>
                        </p:par>
                        <p:par>
                          <p:cTn id="22" fill="hold">
                            <p:stCondLst>
                              <p:cond delay="3500"/>
                            </p:stCondLst>
                            <p:childTnLst>
                              <p:par>
                                <p:cTn id="23" presetID="16" presetClass="entr" presetSubtype="21" fill="hold" nodeType="afterEffect">
                                  <p:stCondLst>
                                    <p:cond delay="0"/>
                                  </p:stCondLst>
                                  <p:childTnLst>
                                    <p:set>
                                      <p:cBhvr>
                                        <p:cTn id="24" dur="1" fill="hold">
                                          <p:stCondLst>
                                            <p:cond delay="0"/>
                                          </p:stCondLst>
                                        </p:cTn>
                                        <p:tgtEl>
                                          <p:spTgt spid="10244"/>
                                        </p:tgtEl>
                                        <p:attrNameLst>
                                          <p:attrName>style.visibility</p:attrName>
                                        </p:attrNameLst>
                                      </p:cBhvr>
                                      <p:to>
                                        <p:strVal val="visible"/>
                                      </p:to>
                                    </p:set>
                                    <p:animEffect transition="in" filter="barn(inVertical)">
                                      <p:cBhvr>
                                        <p:cTn id="25" dur="500"/>
                                        <p:tgtEl>
                                          <p:spTgt spid="10244"/>
                                        </p:tgtEl>
                                      </p:cBhvr>
                                    </p:animEffect>
                                  </p:childTnLst>
                                </p:cTn>
                              </p:par>
                            </p:childTnLst>
                          </p:cTn>
                        </p:par>
                        <p:par>
                          <p:cTn id="26" fill="hold">
                            <p:stCondLst>
                              <p:cond delay="4000"/>
                            </p:stCondLst>
                            <p:childTnLst>
                              <p:par>
                                <p:cTn id="27" presetID="22" presetClass="entr" presetSubtype="1" fill="hold" grpId="0" nodeType="afterEffect">
                                  <p:stCondLst>
                                    <p:cond delay="0"/>
                                  </p:stCondLst>
                                  <p:childTnLst>
                                    <p:set>
                                      <p:cBhvr>
                                        <p:cTn id="28" dur="1" fill="hold">
                                          <p:stCondLst>
                                            <p:cond delay="0"/>
                                          </p:stCondLst>
                                        </p:cTn>
                                        <p:tgtEl>
                                          <p:spTgt spid="10245"/>
                                        </p:tgtEl>
                                        <p:attrNameLst>
                                          <p:attrName>style.visibility</p:attrName>
                                        </p:attrNameLst>
                                      </p:cBhvr>
                                      <p:to>
                                        <p:strVal val="visible"/>
                                      </p:to>
                                    </p:set>
                                    <p:animEffect transition="in" filter="wipe(up)">
                                      <p:cBhvr>
                                        <p:cTn id="29" dur="500"/>
                                        <p:tgtEl>
                                          <p:spTgt spid="1024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0246"/>
                                        </p:tgtEl>
                                        <p:attrNameLst>
                                          <p:attrName>style.visibility</p:attrName>
                                        </p:attrNameLst>
                                      </p:cBhvr>
                                      <p:to>
                                        <p:strVal val="visible"/>
                                      </p:to>
                                    </p:set>
                                    <p:animEffect transition="in" filter="wipe(down)">
                                      <p:cBhvr>
                                        <p:cTn id="32" dur="500"/>
                                        <p:tgtEl>
                                          <p:spTgt spid="10246"/>
                                        </p:tgtEl>
                                      </p:cBhvr>
                                    </p:animEffect>
                                  </p:childTnLst>
                                </p:cTn>
                              </p:par>
                            </p:childTnLst>
                          </p:cTn>
                        </p:par>
                        <p:par>
                          <p:cTn id="33" fill="hold">
                            <p:stCondLst>
                              <p:cond delay="4500"/>
                            </p:stCondLst>
                            <p:childTnLst>
                              <p:par>
                                <p:cTn id="34" presetID="2" presetClass="entr" presetSubtype="12" fill="hold" grpId="0" nodeType="afterEffect">
                                  <p:stCondLst>
                                    <p:cond delay="0"/>
                                  </p:stCondLst>
                                  <p:childTnLst>
                                    <p:set>
                                      <p:cBhvr>
                                        <p:cTn id="35" dur="1" fill="hold">
                                          <p:stCondLst>
                                            <p:cond delay="0"/>
                                          </p:stCondLst>
                                        </p:cTn>
                                        <p:tgtEl>
                                          <p:spTgt spid="10247"/>
                                        </p:tgtEl>
                                        <p:attrNameLst>
                                          <p:attrName>style.visibility</p:attrName>
                                        </p:attrNameLst>
                                      </p:cBhvr>
                                      <p:to>
                                        <p:strVal val="visible"/>
                                      </p:to>
                                    </p:set>
                                    <p:anim calcmode="lin" valueType="num">
                                      <p:cBhvr additive="base">
                                        <p:cTn id="36" dur="500" fill="hold"/>
                                        <p:tgtEl>
                                          <p:spTgt spid="10247"/>
                                        </p:tgtEl>
                                        <p:attrNameLst>
                                          <p:attrName>ppt_x</p:attrName>
                                        </p:attrNameLst>
                                      </p:cBhvr>
                                      <p:tavLst>
                                        <p:tav tm="0">
                                          <p:val>
                                            <p:strVal val="0-#ppt_w/2"/>
                                          </p:val>
                                        </p:tav>
                                        <p:tav tm="100000">
                                          <p:val>
                                            <p:strVal val="#ppt_x"/>
                                          </p:val>
                                        </p:tav>
                                      </p:tavLst>
                                    </p:anim>
                                    <p:anim calcmode="lin" valueType="num">
                                      <p:cBhvr additive="base">
                                        <p:cTn id="37" dur="500" fill="hold"/>
                                        <p:tgtEl>
                                          <p:spTgt spid="10247"/>
                                        </p:tgtEl>
                                        <p:attrNameLst>
                                          <p:attrName>ppt_y</p:attrName>
                                        </p:attrNameLst>
                                      </p:cBhvr>
                                      <p:tavLst>
                                        <p:tav tm="0">
                                          <p:val>
                                            <p:strVal val="1+#ppt_h/2"/>
                                          </p:val>
                                        </p:tav>
                                        <p:tav tm="100000">
                                          <p:val>
                                            <p:strVal val="#ppt_y"/>
                                          </p:val>
                                        </p:tav>
                                      </p:tavLst>
                                    </p:anim>
                                  </p:childTnLst>
                                </p:cTn>
                              </p:par>
                              <p:par>
                                <p:cTn id="38" presetID="2" presetClass="entr" presetSubtype="12" fill="hold" grpId="0" nodeType="withEffect">
                                  <p:stCondLst>
                                    <p:cond delay="100"/>
                                  </p:stCondLst>
                                  <p:childTnLst>
                                    <p:set>
                                      <p:cBhvr>
                                        <p:cTn id="39" dur="1" fill="hold">
                                          <p:stCondLst>
                                            <p:cond delay="0"/>
                                          </p:stCondLst>
                                        </p:cTn>
                                        <p:tgtEl>
                                          <p:spTgt spid="10248"/>
                                        </p:tgtEl>
                                        <p:attrNameLst>
                                          <p:attrName>style.visibility</p:attrName>
                                        </p:attrNameLst>
                                      </p:cBhvr>
                                      <p:to>
                                        <p:strVal val="visible"/>
                                      </p:to>
                                    </p:set>
                                    <p:anim calcmode="lin" valueType="num">
                                      <p:cBhvr additive="base">
                                        <p:cTn id="40" dur="500" fill="hold"/>
                                        <p:tgtEl>
                                          <p:spTgt spid="10248"/>
                                        </p:tgtEl>
                                        <p:attrNameLst>
                                          <p:attrName>ppt_x</p:attrName>
                                        </p:attrNameLst>
                                      </p:cBhvr>
                                      <p:tavLst>
                                        <p:tav tm="0">
                                          <p:val>
                                            <p:strVal val="0-#ppt_w/2"/>
                                          </p:val>
                                        </p:tav>
                                        <p:tav tm="100000">
                                          <p:val>
                                            <p:strVal val="#ppt_x"/>
                                          </p:val>
                                        </p:tav>
                                      </p:tavLst>
                                    </p:anim>
                                    <p:anim calcmode="lin" valueType="num">
                                      <p:cBhvr additive="base">
                                        <p:cTn id="41" dur="500" fill="hold"/>
                                        <p:tgtEl>
                                          <p:spTgt spid="10248"/>
                                        </p:tgtEl>
                                        <p:attrNameLst>
                                          <p:attrName>ppt_y</p:attrName>
                                        </p:attrNameLst>
                                      </p:cBhvr>
                                      <p:tavLst>
                                        <p:tav tm="0">
                                          <p:val>
                                            <p:strVal val="1+#ppt_h/2"/>
                                          </p:val>
                                        </p:tav>
                                        <p:tav tm="100000">
                                          <p:val>
                                            <p:strVal val="#ppt_y"/>
                                          </p:val>
                                        </p:tav>
                                      </p:tavLst>
                                    </p:anim>
                                  </p:childTnLst>
                                </p:cTn>
                              </p:par>
                              <p:par>
                                <p:cTn id="42" presetID="2" presetClass="entr" presetSubtype="12" fill="hold" grpId="0" nodeType="withEffect">
                                  <p:stCondLst>
                                    <p:cond delay="300"/>
                                  </p:stCondLst>
                                  <p:childTnLst>
                                    <p:set>
                                      <p:cBhvr>
                                        <p:cTn id="43" dur="1" fill="hold">
                                          <p:stCondLst>
                                            <p:cond delay="0"/>
                                          </p:stCondLst>
                                        </p:cTn>
                                        <p:tgtEl>
                                          <p:spTgt spid="10250"/>
                                        </p:tgtEl>
                                        <p:attrNameLst>
                                          <p:attrName>style.visibility</p:attrName>
                                        </p:attrNameLst>
                                      </p:cBhvr>
                                      <p:to>
                                        <p:strVal val="visible"/>
                                      </p:to>
                                    </p:set>
                                    <p:anim calcmode="lin" valueType="num">
                                      <p:cBhvr additive="base">
                                        <p:cTn id="44" dur="500" fill="hold"/>
                                        <p:tgtEl>
                                          <p:spTgt spid="10250"/>
                                        </p:tgtEl>
                                        <p:attrNameLst>
                                          <p:attrName>ppt_x</p:attrName>
                                        </p:attrNameLst>
                                      </p:cBhvr>
                                      <p:tavLst>
                                        <p:tav tm="0">
                                          <p:val>
                                            <p:strVal val="0-#ppt_w/2"/>
                                          </p:val>
                                        </p:tav>
                                        <p:tav tm="100000">
                                          <p:val>
                                            <p:strVal val="#ppt_x"/>
                                          </p:val>
                                        </p:tav>
                                      </p:tavLst>
                                    </p:anim>
                                    <p:anim calcmode="lin" valueType="num">
                                      <p:cBhvr additive="base">
                                        <p:cTn id="45" dur="500" fill="hold"/>
                                        <p:tgtEl>
                                          <p:spTgt spid="10250"/>
                                        </p:tgtEl>
                                        <p:attrNameLst>
                                          <p:attrName>ppt_y</p:attrName>
                                        </p:attrNameLst>
                                      </p:cBhvr>
                                      <p:tavLst>
                                        <p:tav tm="0">
                                          <p:val>
                                            <p:strVal val="1+#ppt_h/2"/>
                                          </p:val>
                                        </p:tav>
                                        <p:tav tm="100000">
                                          <p:val>
                                            <p:strVal val="#ppt_y"/>
                                          </p:val>
                                        </p:tav>
                                      </p:tavLst>
                                    </p:anim>
                                  </p:childTnLst>
                                </p:cTn>
                              </p:par>
                            </p:childTnLst>
                          </p:cTn>
                        </p:par>
                        <p:par>
                          <p:cTn id="46" fill="hold">
                            <p:stCondLst>
                              <p:cond delay="5000"/>
                            </p:stCondLst>
                            <p:childTnLst>
                              <p:par>
                                <p:cTn id="47" presetID="22" presetClass="entr" presetSubtype="8" fill="hold" grpId="0" nodeType="afterEffect">
                                  <p:stCondLst>
                                    <p:cond delay="0"/>
                                  </p:stCondLst>
                                  <p:childTnLst>
                                    <p:set>
                                      <p:cBhvr>
                                        <p:cTn id="48" dur="1" fill="hold">
                                          <p:stCondLst>
                                            <p:cond delay="0"/>
                                          </p:stCondLst>
                                        </p:cTn>
                                        <p:tgtEl>
                                          <p:spTgt spid="10251"/>
                                        </p:tgtEl>
                                        <p:attrNameLst>
                                          <p:attrName>style.visibility</p:attrName>
                                        </p:attrNameLst>
                                      </p:cBhvr>
                                      <p:to>
                                        <p:strVal val="visible"/>
                                      </p:to>
                                    </p:set>
                                    <p:animEffect transition="in" filter="wipe(left)">
                                      <p:cBhvr>
                                        <p:cTn id="49" dur="500"/>
                                        <p:tgtEl>
                                          <p:spTgt spid="10251"/>
                                        </p:tgtEl>
                                      </p:cBhvr>
                                    </p:animEffect>
                                  </p:childTnLst>
                                </p:cTn>
                              </p:par>
                              <p:par>
                                <p:cTn id="50" presetID="22" presetClass="entr" presetSubtype="8" fill="hold" grpId="0" nodeType="withEffect">
                                  <p:stCondLst>
                                    <p:cond delay="100"/>
                                  </p:stCondLst>
                                  <p:childTnLst>
                                    <p:set>
                                      <p:cBhvr>
                                        <p:cTn id="51" dur="1" fill="hold">
                                          <p:stCondLst>
                                            <p:cond delay="0"/>
                                          </p:stCondLst>
                                        </p:cTn>
                                        <p:tgtEl>
                                          <p:spTgt spid="10252"/>
                                        </p:tgtEl>
                                        <p:attrNameLst>
                                          <p:attrName>style.visibility</p:attrName>
                                        </p:attrNameLst>
                                      </p:cBhvr>
                                      <p:to>
                                        <p:strVal val="visible"/>
                                      </p:to>
                                    </p:set>
                                    <p:animEffect transition="in" filter="wipe(left)">
                                      <p:cBhvr>
                                        <p:cTn id="52" dur="500"/>
                                        <p:tgtEl>
                                          <p:spTgt spid="10252"/>
                                        </p:tgtEl>
                                      </p:cBhvr>
                                    </p:animEffect>
                                  </p:childTnLst>
                                </p:cTn>
                              </p:par>
                              <p:par>
                                <p:cTn id="53" presetID="22" presetClass="entr" presetSubtype="8" fill="hold" grpId="0" nodeType="withEffect">
                                  <p:stCondLst>
                                    <p:cond delay="300"/>
                                  </p:stCondLst>
                                  <p:childTnLst>
                                    <p:set>
                                      <p:cBhvr>
                                        <p:cTn id="54" dur="1" fill="hold">
                                          <p:stCondLst>
                                            <p:cond delay="0"/>
                                          </p:stCondLst>
                                        </p:cTn>
                                        <p:tgtEl>
                                          <p:spTgt spid="10256"/>
                                        </p:tgtEl>
                                        <p:attrNameLst>
                                          <p:attrName>style.visibility</p:attrName>
                                        </p:attrNameLst>
                                      </p:cBhvr>
                                      <p:to>
                                        <p:strVal val="visible"/>
                                      </p:to>
                                    </p:set>
                                    <p:animEffect transition="in" filter="wipe(left)">
                                      <p:cBhvr>
                                        <p:cTn id="55" dur="500"/>
                                        <p:tgtEl>
                                          <p:spTgt spid="10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bldLvl="0" animBg="1"/>
      <p:bldP spid="10242" grpId="0" bldLvl="0" animBg="1" autoUpdateAnimBg="0"/>
      <p:bldP spid="10245" grpId="0" autoUpdateAnimBg="0"/>
      <p:bldP spid="10246" grpId="0" autoUpdateAnimBg="0"/>
      <p:bldP spid="10247" grpId="0" animBg="1" autoUpdateAnimBg="0"/>
      <p:bldP spid="10248" grpId="0" animBg="1" autoUpdateAnimBg="0"/>
      <p:bldP spid="10250" grpId="0" animBg="1" autoUpdateAnimBg="0"/>
      <p:bldP spid="10251" grpId="0" autoUpdateAnimBg="0"/>
      <p:bldP spid="10252" grpId="0" autoUpdateAnimBg="0"/>
      <p:bldP spid="10256" grpId="0" autoUpdateAnimBg="0"/>
      <p:bldP spid="17"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想搞设计PPT(倒卖必究)-5"/>
          <p:cNvSpPr txBox="1"/>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D451D52-2092-47CA-95C8-A980C030BFB8}" type="datetimeFigureOut">
              <a:rPr lang="zh-CN" altLang="en-US" smtClean="0"/>
              <a:t>2025-02-22</a:t>
            </a:fld>
            <a:endParaRPr lang="zh-CN" altLang="en-US"/>
          </a:p>
        </p:txBody>
      </p:sp>
      <p:cxnSp>
        <p:nvCxnSpPr>
          <p:cNvPr id="10" name="淘宝-想搞设计PPT(倒卖必究)-10"/>
          <p:cNvCxnSpPr/>
          <p:nvPr/>
        </p:nvCxnSpPr>
        <p:spPr>
          <a:xfrm>
            <a:off x="1907704" y="1268760"/>
            <a:ext cx="8312061"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541AD84C-EF52-5FAA-DB6D-133CBA92B585}"/>
              </a:ext>
            </a:extLst>
          </p:cNvPr>
          <p:cNvGrpSpPr/>
          <p:nvPr/>
        </p:nvGrpSpPr>
        <p:grpSpPr>
          <a:xfrm>
            <a:off x="8619012" y="2717286"/>
            <a:ext cx="2449912" cy="2200049"/>
            <a:chOff x="8619012" y="2717286"/>
            <a:chExt cx="2449912" cy="2200049"/>
          </a:xfrm>
        </p:grpSpPr>
        <p:sp>
          <p:nvSpPr>
            <p:cNvPr id="20" name="淘宝-想搞设计PPT(倒卖必究)-20"/>
            <p:cNvSpPr/>
            <p:nvPr>
              <p:custDataLst>
                <p:tags r:id="rId19"/>
              </p:custDataLst>
            </p:nvPr>
          </p:nvSpPr>
          <p:spPr bwMode="auto">
            <a:xfrm>
              <a:off x="8619012" y="2717286"/>
              <a:ext cx="2449912" cy="2200049"/>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2160"/>
            </a:p>
          </p:txBody>
        </p:sp>
        <p:sp>
          <p:nvSpPr>
            <p:cNvPr id="21" name="淘宝-想搞设计PPT(倒卖必究)-21"/>
            <p:cNvSpPr>
              <a:spLocks noEditPoints="1"/>
            </p:cNvSpPr>
            <p:nvPr>
              <p:custDataLst>
                <p:tags r:id="rId20"/>
              </p:custDataLst>
            </p:nvPr>
          </p:nvSpPr>
          <p:spPr bwMode="auto">
            <a:xfrm>
              <a:off x="8619012" y="2717286"/>
              <a:ext cx="2449912" cy="2200049"/>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15548D"/>
            </a:solidFill>
            <a:ln>
              <a:noFill/>
            </a:ln>
          </p:spPr>
          <p:txBody>
            <a:bodyPr vert="horz" wrap="square" lIns="82296" tIns="41148" rIns="82296" bIns="41148" numCol="1" anchor="t" anchorCtr="0" compatLnSpc="1"/>
            <a:lstStyle/>
            <a:p>
              <a:endParaRPr lang="zh-CN" altLang="en-US" sz="2160">
                <a:solidFill>
                  <a:srgbClr val="EB5F56"/>
                </a:solidFill>
              </a:endParaRPr>
            </a:p>
          </p:txBody>
        </p:sp>
      </p:grpSp>
      <p:grpSp>
        <p:nvGrpSpPr>
          <p:cNvPr id="49" name="组合 48">
            <a:extLst>
              <a:ext uri="{FF2B5EF4-FFF2-40B4-BE49-F238E27FC236}">
                <a16:creationId xmlns:a16="http://schemas.microsoft.com/office/drawing/2014/main" id="{625C0A82-E047-8081-5C47-C39F179CC2D5}"/>
              </a:ext>
            </a:extLst>
          </p:cNvPr>
          <p:cNvGrpSpPr/>
          <p:nvPr/>
        </p:nvGrpSpPr>
        <p:grpSpPr>
          <a:xfrm>
            <a:off x="6527754" y="2717286"/>
            <a:ext cx="2449912" cy="2200049"/>
            <a:chOff x="6527754" y="2717286"/>
            <a:chExt cx="2449912" cy="2200049"/>
          </a:xfrm>
        </p:grpSpPr>
        <p:sp>
          <p:nvSpPr>
            <p:cNvPr id="23" name="淘宝-想搞设计PPT(倒卖必究)-23"/>
            <p:cNvSpPr/>
            <p:nvPr>
              <p:custDataLst>
                <p:tags r:id="rId17"/>
              </p:custDataLst>
            </p:nvPr>
          </p:nvSpPr>
          <p:spPr bwMode="auto">
            <a:xfrm>
              <a:off x="6527754" y="2717286"/>
              <a:ext cx="2449912" cy="2200049"/>
            </a:xfrm>
            <a:custGeom>
              <a:avLst/>
              <a:gdLst>
                <a:gd name="T0" fmla="*/ 1149 w 1149"/>
                <a:gd name="T1" fmla="*/ 515 h 1030"/>
                <a:gd name="T2" fmla="*/ 1019 w 1149"/>
                <a:gd name="T3" fmla="*/ 412 h 1030"/>
                <a:gd name="T4" fmla="*/ 515 w 1149"/>
                <a:gd name="T5" fmla="*/ 0 h 1030"/>
                <a:gd name="T6" fmla="*/ 0 w 1149"/>
                <a:gd name="T7" fmla="*/ 515 h 1030"/>
                <a:gd name="T8" fmla="*/ 515 w 1149"/>
                <a:gd name="T9" fmla="*/ 1030 h 1030"/>
                <a:gd name="T10" fmla="*/ 1019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19" y="412"/>
                    <a:pt x="1019" y="412"/>
                    <a:pt x="1019" y="412"/>
                  </a:cubicBezTo>
                  <a:cubicBezTo>
                    <a:pt x="971" y="177"/>
                    <a:pt x="764" y="0"/>
                    <a:pt x="515" y="0"/>
                  </a:cubicBezTo>
                  <a:cubicBezTo>
                    <a:pt x="231" y="0"/>
                    <a:pt x="0" y="231"/>
                    <a:pt x="0" y="515"/>
                  </a:cubicBezTo>
                  <a:cubicBezTo>
                    <a:pt x="0" y="799"/>
                    <a:pt x="231" y="1030"/>
                    <a:pt x="515" y="1030"/>
                  </a:cubicBezTo>
                  <a:cubicBezTo>
                    <a:pt x="764" y="1030"/>
                    <a:pt x="971" y="853"/>
                    <a:pt x="1019"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2160"/>
            </a:p>
          </p:txBody>
        </p:sp>
        <p:sp>
          <p:nvSpPr>
            <p:cNvPr id="24" name="淘宝-想搞设计PPT(倒卖必究)-24"/>
            <p:cNvSpPr>
              <a:spLocks noEditPoints="1"/>
            </p:cNvSpPr>
            <p:nvPr>
              <p:custDataLst>
                <p:tags r:id="rId18"/>
              </p:custDataLst>
            </p:nvPr>
          </p:nvSpPr>
          <p:spPr bwMode="auto">
            <a:xfrm>
              <a:off x="6527754" y="2717286"/>
              <a:ext cx="2449912" cy="2200049"/>
            </a:xfrm>
            <a:custGeom>
              <a:avLst/>
              <a:gdLst>
                <a:gd name="T0" fmla="*/ 1019 w 1149"/>
                <a:gd name="T1" fmla="*/ 412 h 1030"/>
                <a:gd name="T2" fmla="*/ 515 w 1149"/>
                <a:gd name="T3" fmla="*/ 0 h 1030"/>
                <a:gd name="T4" fmla="*/ 0 w 1149"/>
                <a:gd name="T5" fmla="*/ 515 h 1030"/>
                <a:gd name="T6" fmla="*/ 515 w 1149"/>
                <a:gd name="T7" fmla="*/ 1030 h 1030"/>
                <a:gd name="T8" fmla="*/ 1019 w 1149"/>
                <a:gd name="T9" fmla="*/ 618 h 1030"/>
                <a:gd name="T10" fmla="*/ 1149 w 1149"/>
                <a:gd name="T11" fmla="*/ 515 h 1030"/>
                <a:gd name="T12" fmla="*/ 1019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19" y="412"/>
                  </a:moveTo>
                  <a:cubicBezTo>
                    <a:pt x="971" y="177"/>
                    <a:pt x="764" y="0"/>
                    <a:pt x="515" y="0"/>
                  </a:cubicBezTo>
                  <a:cubicBezTo>
                    <a:pt x="231" y="0"/>
                    <a:pt x="0" y="231"/>
                    <a:pt x="0" y="515"/>
                  </a:cubicBezTo>
                  <a:cubicBezTo>
                    <a:pt x="0" y="799"/>
                    <a:pt x="231" y="1030"/>
                    <a:pt x="515" y="1030"/>
                  </a:cubicBezTo>
                  <a:cubicBezTo>
                    <a:pt x="764" y="1030"/>
                    <a:pt x="971" y="853"/>
                    <a:pt x="1019" y="618"/>
                  </a:cubicBezTo>
                  <a:cubicBezTo>
                    <a:pt x="1149" y="515"/>
                    <a:pt x="1149" y="515"/>
                    <a:pt x="1149" y="515"/>
                  </a:cubicBezTo>
                  <a:lnTo>
                    <a:pt x="1019"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15548D"/>
            </a:solidFill>
            <a:ln>
              <a:noFill/>
            </a:ln>
          </p:spPr>
          <p:txBody>
            <a:bodyPr vert="horz" wrap="square" lIns="82296" tIns="41148" rIns="82296" bIns="41148" numCol="1" anchor="t" anchorCtr="0" compatLnSpc="1"/>
            <a:lstStyle/>
            <a:p>
              <a:endParaRPr lang="zh-CN" altLang="en-US" sz="2160" dirty="0">
                <a:solidFill>
                  <a:srgbClr val="EB5F56"/>
                </a:solidFill>
              </a:endParaRPr>
            </a:p>
          </p:txBody>
        </p:sp>
      </p:grpSp>
      <p:grpSp>
        <p:nvGrpSpPr>
          <p:cNvPr id="48" name="组合 47">
            <a:extLst>
              <a:ext uri="{FF2B5EF4-FFF2-40B4-BE49-F238E27FC236}">
                <a16:creationId xmlns:a16="http://schemas.microsoft.com/office/drawing/2014/main" id="{2A54EA91-FE06-7D58-BDAF-8B1C9C1890D9}"/>
              </a:ext>
            </a:extLst>
          </p:cNvPr>
          <p:cNvGrpSpPr/>
          <p:nvPr/>
        </p:nvGrpSpPr>
        <p:grpSpPr>
          <a:xfrm>
            <a:off x="4440032" y="2717286"/>
            <a:ext cx="2447839" cy="2200049"/>
            <a:chOff x="4440032" y="2717286"/>
            <a:chExt cx="2447839" cy="2200049"/>
          </a:xfrm>
        </p:grpSpPr>
        <p:sp>
          <p:nvSpPr>
            <p:cNvPr id="26" name="淘宝-想搞设计PPT(倒卖必究)-26"/>
            <p:cNvSpPr/>
            <p:nvPr>
              <p:custDataLst>
                <p:tags r:id="rId15"/>
              </p:custDataLst>
            </p:nvPr>
          </p:nvSpPr>
          <p:spPr bwMode="auto">
            <a:xfrm>
              <a:off x="4440032" y="2717286"/>
              <a:ext cx="2447839" cy="2200049"/>
            </a:xfrm>
            <a:custGeom>
              <a:avLst/>
              <a:gdLst>
                <a:gd name="T0" fmla="*/ 1148 w 1148"/>
                <a:gd name="T1" fmla="*/ 515 h 1030"/>
                <a:gd name="T2" fmla="*/ 1019 w 1148"/>
                <a:gd name="T3" fmla="*/ 412 h 1030"/>
                <a:gd name="T4" fmla="*/ 515 w 1148"/>
                <a:gd name="T5" fmla="*/ 0 h 1030"/>
                <a:gd name="T6" fmla="*/ 0 w 1148"/>
                <a:gd name="T7" fmla="*/ 515 h 1030"/>
                <a:gd name="T8" fmla="*/ 515 w 1148"/>
                <a:gd name="T9" fmla="*/ 1030 h 1030"/>
                <a:gd name="T10" fmla="*/ 1019 w 1148"/>
                <a:gd name="T11" fmla="*/ 618 h 1030"/>
                <a:gd name="T12" fmla="*/ 1148 w 1148"/>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8" h="1030">
                  <a:moveTo>
                    <a:pt x="1148" y="515"/>
                  </a:moveTo>
                  <a:cubicBezTo>
                    <a:pt x="1019" y="412"/>
                    <a:pt x="1019" y="412"/>
                    <a:pt x="1019" y="412"/>
                  </a:cubicBezTo>
                  <a:cubicBezTo>
                    <a:pt x="971" y="177"/>
                    <a:pt x="763" y="0"/>
                    <a:pt x="515" y="0"/>
                  </a:cubicBezTo>
                  <a:cubicBezTo>
                    <a:pt x="230" y="0"/>
                    <a:pt x="0" y="231"/>
                    <a:pt x="0" y="515"/>
                  </a:cubicBezTo>
                  <a:cubicBezTo>
                    <a:pt x="0" y="799"/>
                    <a:pt x="230" y="1030"/>
                    <a:pt x="515" y="1030"/>
                  </a:cubicBezTo>
                  <a:cubicBezTo>
                    <a:pt x="763" y="1030"/>
                    <a:pt x="971" y="853"/>
                    <a:pt x="1019" y="618"/>
                  </a:cubicBezTo>
                  <a:lnTo>
                    <a:pt x="1148"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2160"/>
            </a:p>
          </p:txBody>
        </p:sp>
        <p:sp>
          <p:nvSpPr>
            <p:cNvPr id="27" name="淘宝-想搞设计PPT(倒卖必究)-27"/>
            <p:cNvSpPr>
              <a:spLocks noEditPoints="1"/>
            </p:cNvSpPr>
            <p:nvPr>
              <p:custDataLst>
                <p:tags r:id="rId16"/>
              </p:custDataLst>
            </p:nvPr>
          </p:nvSpPr>
          <p:spPr bwMode="auto">
            <a:xfrm>
              <a:off x="4440032" y="2717286"/>
              <a:ext cx="2447839" cy="2200049"/>
            </a:xfrm>
            <a:custGeom>
              <a:avLst/>
              <a:gdLst>
                <a:gd name="T0" fmla="*/ 1019 w 1148"/>
                <a:gd name="T1" fmla="*/ 412 h 1030"/>
                <a:gd name="T2" fmla="*/ 515 w 1148"/>
                <a:gd name="T3" fmla="*/ 0 h 1030"/>
                <a:gd name="T4" fmla="*/ 0 w 1148"/>
                <a:gd name="T5" fmla="*/ 515 h 1030"/>
                <a:gd name="T6" fmla="*/ 515 w 1148"/>
                <a:gd name="T7" fmla="*/ 1030 h 1030"/>
                <a:gd name="T8" fmla="*/ 1019 w 1148"/>
                <a:gd name="T9" fmla="*/ 618 h 1030"/>
                <a:gd name="T10" fmla="*/ 1148 w 1148"/>
                <a:gd name="T11" fmla="*/ 515 h 1030"/>
                <a:gd name="T12" fmla="*/ 1019 w 1148"/>
                <a:gd name="T13" fmla="*/ 412 h 1030"/>
                <a:gd name="T14" fmla="*/ 515 w 1148"/>
                <a:gd name="T15" fmla="*/ 979 h 1030"/>
                <a:gd name="T16" fmla="*/ 51 w 1148"/>
                <a:gd name="T17" fmla="*/ 515 h 1030"/>
                <a:gd name="T18" fmla="*/ 515 w 1148"/>
                <a:gd name="T19" fmla="*/ 51 h 1030"/>
                <a:gd name="T20" fmla="*/ 979 w 1148"/>
                <a:gd name="T21" fmla="*/ 515 h 1030"/>
                <a:gd name="T22" fmla="*/ 515 w 1148"/>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8" h="1030">
                  <a:moveTo>
                    <a:pt x="1019" y="412"/>
                  </a:moveTo>
                  <a:cubicBezTo>
                    <a:pt x="971" y="177"/>
                    <a:pt x="763" y="0"/>
                    <a:pt x="515" y="0"/>
                  </a:cubicBezTo>
                  <a:cubicBezTo>
                    <a:pt x="230" y="0"/>
                    <a:pt x="0" y="231"/>
                    <a:pt x="0" y="515"/>
                  </a:cubicBezTo>
                  <a:cubicBezTo>
                    <a:pt x="0" y="799"/>
                    <a:pt x="230" y="1030"/>
                    <a:pt x="515" y="1030"/>
                  </a:cubicBezTo>
                  <a:cubicBezTo>
                    <a:pt x="763" y="1030"/>
                    <a:pt x="971" y="853"/>
                    <a:pt x="1019" y="618"/>
                  </a:cubicBezTo>
                  <a:cubicBezTo>
                    <a:pt x="1148" y="515"/>
                    <a:pt x="1148" y="515"/>
                    <a:pt x="1148" y="515"/>
                  </a:cubicBezTo>
                  <a:lnTo>
                    <a:pt x="1019" y="412"/>
                  </a:lnTo>
                  <a:close/>
                  <a:moveTo>
                    <a:pt x="515" y="979"/>
                  </a:moveTo>
                  <a:cubicBezTo>
                    <a:pt x="258" y="979"/>
                    <a:pt x="51" y="771"/>
                    <a:pt x="51" y="515"/>
                  </a:cubicBezTo>
                  <a:cubicBezTo>
                    <a:pt x="51" y="259"/>
                    <a:pt x="258" y="51"/>
                    <a:pt x="515" y="51"/>
                  </a:cubicBezTo>
                  <a:cubicBezTo>
                    <a:pt x="771" y="51"/>
                    <a:pt x="979" y="259"/>
                    <a:pt x="979" y="515"/>
                  </a:cubicBezTo>
                  <a:cubicBezTo>
                    <a:pt x="979" y="771"/>
                    <a:pt x="771" y="979"/>
                    <a:pt x="515" y="979"/>
                  </a:cubicBezTo>
                  <a:close/>
                </a:path>
              </a:pathLst>
            </a:custGeom>
            <a:solidFill>
              <a:srgbClr val="15548D"/>
            </a:solidFill>
            <a:ln>
              <a:noFill/>
            </a:ln>
          </p:spPr>
          <p:txBody>
            <a:bodyPr vert="horz" wrap="square" lIns="82296" tIns="41148" rIns="82296" bIns="41148" numCol="1" anchor="t" anchorCtr="0" compatLnSpc="1"/>
            <a:lstStyle/>
            <a:p>
              <a:endParaRPr lang="zh-CN" altLang="en-US" sz="2160">
                <a:solidFill>
                  <a:srgbClr val="EB5F56"/>
                </a:solidFill>
              </a:endParaRPr>
            </a:p>
          </p:txBody>
        </p:sp>
      </p:grpSp>
      <p:grpSp>
        <p:nvGrpSpPr>
          <p:cNvPr id="12" name="组合 11">
            <a:extLst>
              <a:ext uri="{FF2B5EF4-FFF2-40B4-BE49-F238E27FC236}">
                <a16:creationId xmlns:a16="http://schemas.microsoft.com/office/drawing/2014/main" id="{71A16A53-2CFE-9F46-FAC1-7D7DA573E05B}"/>
              </a:ext>
            </a:extLst>
          </p:cNvPr>
          <p:cNvGrpSpPr/>
          <p:nvPr/>
        </p:nvGrpSpPr>
        <p:grpSpPr>
          <a:xfrm>
            <a:off x="2341555" y="2717286"/>
            <a:ext cx="2449912" cy="2200049"/>
            <a:chOff x="2341555" y="2717286"/>
            <a:chExt cx="2449912" cy="2200049"/>
          </a:xfrm>
        </p:grpSpPr>
        <p:sp>
          <p:nvSpPr>
            <p:cNvPr id="29" name="淘宝-想搞设计PPT(倒卖必究)-29"/>
            <p:cNvSpPr/>
            <p:nvPr>
              <p:custDataLst>
                <p:tags r:id="rId13"/>
              </p:custDataLst>
            </p:nvPr>
          </p:nvSpPr>
          <p:spPr bwMode="auto">
            <a:xfrm>
              <a:off x="2341555" y="2717286"/>
              <a:ext cx="2449912" cy="2200049"/>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2160"/>
            </a:p>
          </p:txBody>
        </p:sp>
        <p:sp>
          <p:nvSpPr>
            <p:cNvPr id="30" name="淘宝-想搞设计PPT(倒卖必究)-30"/>
            <p:cNvSpPr>
              <a:spLocks noEditPoints="1"/>
            </p:cNvSpPr>
            <p:nvPr>
              <p:custDataLst>
                <p:tags r:id="rId14"/>
              </p:custDataLst>
            </p:nvPr>
          </p:nvSpPr>
          <p:spPr bwMode="auto">
            <a:xfrm>
              <a:off x="2341555" y="2717286"/>
              <a:ext cx="2449912" cy="2200049"/>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15548D"/>
            </a:solidFill>
            <a:ln>
              <a:noFill/>
            </a:ln>
            <a:effectLst>
              <a:outerShdw blurRad="50800" dist="38100" algn="l" rotWithShape="0">
                <a:prstClr val="black">
                  <a:alpha val="40000"/>
                </a:prstClr>
              </a:outerShdw>
            </a:effectLst>
          </p:spPr>
          <p:txBody>
            <a:bodyPr vert="horz" wrap="square" lIns="82296" tIns="41148" rIns="82296" bIns="41148" numCol="1" anchor="t" anchorCtr="0" compatLnSpc="1"/>
            <a:lstStyle/>
            <a:p>
              <a:endParaRPr lang="zh-CN" altLang="en-US" sz="2160"/>
            </a:p>
          </p:txBody>
        </p:sp>
      </p:grpSp>
      <p:grpSp>
        <p:nvGrpSpPr>
          <p:cNvPr id="11" name="组合 10">
            <a:extLst>
              <a:ext uri="{FF2B5EF4-FFF2-40B4-BE49-F238E27FC236}">
                <a16:creationId xmlns:a16="http://schemas.microsoft.com/office/drawing/2014/main" id="{D0AA42AD-20D8-9B27-AEF7-0694C48B7679}"/>
              </a:ext>
            </a:extLst>
          </p:cNvPr>
          <p:cNvGrpSpPr/>
          <p:nvPr/>
        </p:nvGrpSpPr>
        <p:grpSpPr>
          <a:xfrm>
            <a:off x="2532153" y="3211199"/>
            <a:ext cx="1705082" cy="1012681"/>
            <a:chOff x="2532153" y="3211199"/>
            <a:chExt cx="1705082" cy="1012681"/>
          </a:xfrm>
        </p:grpSpPr>
        <p:sp>
          <p:nvSpPr>
            <p:cNvPr id="32" name="淘宝-想搞设计PPT(倒卖必究)-32"/>
            <p:cNvSpPr/>
            <p:nvPr>
              <p:custDataLst>
                <p:tags r:id="rId11"/>
              </p:custDataLst>
            </p:nvPr>
          </p:nvSpPr>
          <p:spPr bwMode="auto">
            <a:xfrm>
              <a:off x="2930853" y="3211199"/>
              <a:ext cx="1058787" cy="504011"/>
            </a:xfrm>
            <a:custGeom>
              <a:avLst/>
              <a:gdLst>
                <a:gd name="T0" fmla="*/ 584 w 584"/>
                <a:gd name="T1" fmla="*/ 0 h 278"/>
                <a:gd name="T2" fmla="*/ 449 w 584"/>
                <a:gd name="T3" fmla="*/ 31 h 278"/>
                <a:gd name="T4" fmla="*/ 469 w 584"/>
                <a:gd name="T5" fmla="*/ 62 h 278"/>
                <a:gd name="T6" fmla="*/ 278 w 584"/>
                <a:gd name="T7" fmla="*/ 200 h 278"/>
                <a:gd name="T8" fmla="*/ 214 w 584"/>
                <a:gd name="T9" fmla="*/ 116 h 278"/>
                <a:gd name="T10" fmla="*/ 204 w 584"/>
                <a:gd name="T11" fmla="*/ 101 h 278"/>
                <a:gd name="T12" fmla="*/ 190 w 584"/>
                <a:gd name="T13" fmla="*/ 112 h 278"/>
                <a:gd name="T14" fmla="*/ 0 w 584"/>
                <a:gd name="T15" fmla="*/ 250 h 278"/>
                <a:gd name="T16" fmla="*/ 21 w 584"/>
                <a:gd name="T17" fmla="*/ 278 h 278"/>
                <a:gd name="T18" fmla="*/ 196 w 584"/>
                <a:gd name="T19" fmla="*/ 151 h 278"/>
                <a:gd name="T20" fmla="*/ 260 w 584"/>
                <a:gd name="T21" fmla="*/ 237 h 278"/>
                <a:gd name="T22" fmla="*/ 270 w 584"/>
                <a:gd name="T23" fmla="*/ 252 h 278"/>
                <a:gd name="T24" fmla="*/ 284 w 584"/>
                <a:gd name="T25" fmla="*/ 241 h 278"/>
                <a:gd name="T26" fmla="*/ 490 w 584"/>
                <a:gd name="T27" fmla="*/ 91 h 278"/>
                <a:gd name="T28" fmla="*/ 490 w 584"/>
                <a:gd name="T29" fmla="*/ 91 h 278"/>
                <a:gd name="T30" fmla="*/ 512 w 584"/>
                <a:gd name="T31" fmla="*/ 120 h 278"/>
                <a:gd name="T32" fmla="*/ 584 w 584"/>
                <a:gd name="T33"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4" h="278">
                  <a:moveTo>
                    <a:pt x="584" y="0"/>
                  </a:moveTo>
                  <a:lnTo>
                    <a:pt x="449" y="31"/>
                  </a:lnTo>
                  <a:lnTo>
                    <a:pt x="469" y="62"/>
                  </a:lnTo>
                  <a:lnTo>
                    <a:pt x="278" y="200"/>
                  </a:lnTo>
                  <a:lnTo>
                    <a:pt x="214" y="116"/>
                  </a:lnTo>
                  <a:lnTo>
                    <a:pt x="204" y="101"/>
                  </a:lnTo>
                  <a:lnTo>
                    <a:pt x="190" y="112"/>
                  </a:lnTo>
                  <a:lnTo>
                    <a:pt x="0" y="250"/>
                  </a:lnTo>
                  <a:lnTo>
                    <a:pt x="21" y="278"/>
                  </a:lnTo>
                  <a:lnTo>
                    <a:pt x="196" y="151"/>
                  </a:lnTo>
                  <a:lnTo>
                    <a:pt x="260" y="237"/>
                  </a:lnTo>
                  <a:lnTo>
                    <a:pt x="270" y="252"/>
                  </a:lnTo>
                  <a:lnTo>
                    <a:pt x="284" y="241"/>
                  </a:lnTo>
                  <a:lnTo>
                    <a:pt x="490" y="91"/>
                  </a:lnTo>
                  <a:lnTo>
                    <a:pt x="490" y="91"/>
                  </a:lnTo>
                  <a:lnTo>
                    <a:pt x="512" y="120"/>
                  </a:lnTo>
                  <a:lnTo>
                    <a:pt x="584" y="0"/>
                  </a:lnTo>
                  <a:close/>
                </a:path>
              </a:pathLst>
            </a:custGeom>
            <a:solidFill>
              <a:srgbClr val="15548D"/>
            </a:solidFill>
            <a:ln>
              <a:noFill/>
            </a:ln>
          </p:spPr>
          <p:txBody>
            <a:bodyPr vert="horz" wrap="square" lIns="82296" tIns="41148" rIns="82296" bIns="41148" numCol="1" anchor="t" anchorCtr="0" compatLnSpc="1"/>
            <a:lstStyle/>
            <a:p>
              <a:endParaRPr lang="zh-CN" altLang="en-US" sz="1400">
                <a:solidFill>
                  <a:srgbClr val="EB5F56"/>
                </a:solidFill>
                <a:latin typeface="微软雅黑" panose="020B0503020204020204" pitchFamily="34" charset="-122"/>
                <a:ea typeface="微软雅黑" panose="020B0503020204020204" pitchFamily="34" charset="-122"/>
              </a:endParaRPr>
            </a:p>
          </p:txBody>
        </p:sp>
        <p:sp>
          <p:nvSpPr>
            <p:cNvPr id="33" name="淘宝-想搞设计PPT(倒卖必究)-33"/>
            <p:cNvSpPr txBox="1"/>
            <p:nvPr>
              <p:custDataLst>
                <p:tags r:id="rId12"/>
              </p:custDataLst>
            </p:nvPr>
          </p:nvSpPr>
          <p:spPr>
            <a:xfrm>
              <a:off x="2532153" y="3771448"/>
              <a:ext cx="1705082" cy="452432"/>
            </a:xfrm>
            <a:prstGeom prst="rect">
              <a:avLst/>
            </a:prstGeom>
            <a:noFill/>
          </p:spPr>
          <p:txBody>
            <a:bodyPr wrap="none" lIns="82296" tIns="41148" rIns="82296" bIns="41148"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r">
                <a:buFont typeface="Arial" panose="020B0604020202020204" pitchFamily="34" charset="0"/>
                <a:buNone/>
                <a:defRPr/>
              </a:pP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分支目标一</a:t>
              </a:r>
              <a:endParaRPr lang="en-US" altLang="zh-CN" sz="2400" b="1"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8" name="组合 7">
            <a:extLst>
              <a:ext uri="{FF2B5EF4-FFF2-40B4-BE49-F238E27FC236}">
                <a16:creationId xmlns:a16="http://schemas.microsoft.com/office/drawing/2014/main" id="{19746763-284F-DE9D-A12E-27477A050F41}"/>
              </a:ext>
            </a:extLst>
          </p:cNvPr>
          <p:cNvGrpSpPr/>
          <p:nvPr/>
        </p:nvGrpSpPr>
        <p:grpSpPr>
          <a:xfrm>
            <a:off x="4665014" y="3176888"/>
            <a:ext cx="1705082" cy="1047000"/>
            <a:chOff x="4665014" y="3176888"/>
            <a:chExt cx="1705082" cy="1047000"/>
          </a:xfrm>
        </p:grpSpPr>
        <p:sp>
          <p:nvSpPr>
            <p:cNvPr id="35" name="淘宝-想搞设计PPT(倒卖必究)-35"/>
            <p:cNvSpPr>
              <a:spLocks noEditPoints="1"/>
            </p:cNvSpPr>
            <p:nvPr>
              <p:custDataLst>
                <p:tags r:id="rId9"/>
              </p:custDataLst>
            </p:nvPr>
          </p:nvSpPr>
          <p:spPr bwMode="auto">
            <a:xfrm>
              <a:off x="5305574" y="3176888"/>
              <a:ext cx="567467" cy="567467"/>
            </a:xfrm>
            <a:custGeom>
              <a:avLst/>
              <a:gdLst>
                <a:gd name="T0" fmla="*/ 152 w 152"/>
                <a:gd name="T1" fmla="*/ 88 h 152"/>
                <a:gd name="T2" fmla="*/ 152 w 152"/>
                <a:gd name="T3" fmla="*/ 64 h 152"/>
                <a:gd name="T4" fmla="*/ 138 w 152"/>
                <a:gd name="T5" fmla="*/ 64 h 152"/>
                <a:gd name="T6" fmla="*/ 128 w 152"/>
                <a:gd name="T7" fmla="*/ 40 h 152"/>
                <a:gd name="T8" fmla="*/ 138 w 152"/>
                <a:gd name="T9" fmla="*/ 31 h 152"/>
                <a:gd name="T10" fmla="*/ 121 w 152"/>
                <a:gd name="T11" fmla="*/ 14 h 152"/>
                <a:gd name="T12" fmla="*/ 111 w 152"/>
                <a:gd name="T13" fmla="*/ 24 h 152"/>
                <a:gd name="T14" fmla="*/ 88 w 152"/>
                <a:gd name="T15" fmla="*/ 14 h 152"/>
                <a:gd name="T16" fmla="*/ 88 w 152"/>
                <a:gd name="T17" fmla="*/ 0 h 152"/>
                <a:gd name="T18" fmla="*/ 64 w 152"/>
                <a:gd name="T19" fmla="*/ 0 h 152"/>
                <a:gd name="T20" fmla="*/ 64 w 152"/>
                <a:gd name="T21" fmla="*/ 14 h 152"/>
                <a:gd name="T22" fmla="*/ 41 w 152"/>
                <a:gd name="T23" fmla="*/ 24 h 152"/>
                <a:gd name="T24" fmla="*/ 31 w 152"/>
                <a:gd name="T25" fmla="*/ 14 h 152"/>
                <a:gd name="T26" fmla="*/ 14 w 152"/>
                <a:gd name="T27" fmla="*/ 31 h 152"/>
                <a:gd name="T28" fmla="*/ 24 w 152"/>
                <a:gd name="T29" fmla="*/ 40 h 152"/>
                <a:gd name="T30" fmla="*/ 14 w 152"/>
                <a:gd name="T31" fmla="*/ 64 h 152"/>
                <a:gd name="T32" fmla="*/ 0 w 152"/>
                <a:gd name="T33" fmla="*/ 64 h 152"/>
                <a:gd name="T34" fmla="*/ 0 w 152"/>
                <a:gd name="T35" fmla="*/ 88 h 152"/>
                <a:gd name="T36" fmla="*/ 14 w 152"/>
                <a:gd name="T37" fmla="*/ 88 h 152"/>
                <a:gd name="T38" fmla="*/ 24 w 152"/>
                <a:gd name="T39" fmla="*/ 111 h 152"/>
                <a:gd name="T40" fmla="*/ 14 w 152"/>
                <a:gd name="T41" fmla="*/ 121 h 152"/>
                <a:gd name="T42" fmla="*/ 31 w 152"/>
                <a:gd name="T43" fmla="*/ 138 h 152"/>
                <a:gd name="T44" fmla="*/ 41 w 152"/>
                <a:gd name="T45" fmla="*/ 128 h 152"/>
                <a:gd name="T46" fmla="*/ 64 w 152"/>
                <a:gd name="T47" fmla="*/ 138 h 152"/>
                <a:gd name="T48" fmla="*/ 64 w 152"/>
                <a:gd name="T49" fmla="*/ 152 h 152"/>
                <a:gd name="T50" fmla="*/ 88 w 152"/>
                <a:gd name="T51" fmla="*/ 152 h 152"/>
                <a:gd name="T52" fmla="*/ 88 w 152"/>
                <a:gd name="T53" fmla="*/ 138 h 152"/>
                <a:gd name="T54" fmla="*/ 111 w 152"/>
                <a:gd name="T55" fmla="*/ 128 h 152"/>
                <a:gd name="T56" fmla="*/ 121 w 152"/>
                <a:gd name="T57" fmla="*/ 138 h 152"/>
                <a:gd name="T58" fmla="*/ 138 w 152"/>
                <a:gd name="T59" fmla="*/ 121 h 152"/>
                <a:gd name="T60" fmla="*/ 128 w 152"/>
                <a:gd name="T61" fmla="*/ 111 h 152"/>
                <a:gd name="T62" fmla="*/ 138 w 152"/>
                <a:gd name="T63" fmla="*/ 88 h 152"/>
                <a:gd name="T64" fmla="*/ 152 w 152"/>
                <a:gd name="T65" fmla="*/ 88 h 152"/>
                <a:gd name="T66" fmla="*/ 76 w 152"/>
                <a:gd name="T67" fmla="*/ 115 h 152"/>
                <a:gd name="T68" fmla="*/ 37 w 152"/>
                <a:gd name="T69" fmla="*/ 76 h 152"/>
                <a:gd name="T70" fmla="*/ 76 w 152"/>
                <a:gd name="T71" fmla="*/ 37 h 152"/>
                <a:gd name="T72" fmla="*/ 115 w 152"/>
                <a:gd name="T73" fmla="*/ 76 h 152"/>
                <a:gd name="T74" fmla="*/ 76 w 152"/>
                <a:gd name="T75" fmla="*/ 1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2">
                  <a:moveTo>
                    <a:pt x="152" y="88"/>
                  </a:moveTo>
                  <a:cubicBezTo>
                    <a:pt x="152" y="64"/>
                    <a:pt x="152" y="64"/>
                    <a:pt x="152" y="64"/>
                  </a:cubicBezTo>
                  <a:cubicBezTo>
                    <a:pt x="138" y="64"/>
                    <a:pt x="138" y="64"/>
                    <a:pt x="138" y="64"/>
                  </a:cubicBezTo>
                  <a:cubicBezTo>
                    <a:pt x="136" y="55"/>
                    <a:pt x="133" y="47"/>
                    <a:pt x="128" y="40"/>
                  </a:cubicBezTo>
                  <a:cubicBezTo>
                    <a:pt x="138" y="31"/>
                    <a:pt x="138" y="31"/>
                    <a:pt x="138" y="31"/>
                  </a:cubicBezTo>
                  <a:cubicBezTo>
                    <a:pt x="121" y="14"/>
                    <a:pt x="121" y="14"/>
                    <a:pt x="121" y="14"/>
                  </a:cubicBezTo>
                  <a:cubicBezTo>
                    <a:pt x="111" y="24"/>
                    <a:pt x="111" y="24"/>
                    <a:pt x="111" y="24"/>
                  </a:cubicBezTo>
                  <a:cubicBezTo>
                    <a:pt x="104" y="19"/>
                    <a:pt x="96" y="16"/>
                    <a:pt x="88" y="14"/>
                  </a:cubicBezTo>
                  <a:cubicBezTo>
                    <a:pt x="88" y="0"/>
                    <a:pt x="88" y="0"/>
                    <a:pt x="88" y="0"/>
                  </a:cubicBezTo>
                  <a:cubicBezTo>
                    <a:pt x="64" y="0"/>
                    <a:pt x="64" y="0"/>
                    <a:pt x="64" y="0"/>
                  </a:cubicBezTo>
                  <a:cubicBezTo>
                    <a:pt x="64" y="14"/>
                    <a:pt x="64" y="14"/>
                    <a:pt x="64" y="14"/>
                  </a:cubicBezTo>
                  <a:cubicBezTo>
                    <a:pt x="56" y="16"/>
                    <a:pt x="48" y="19"/>
                    <a:pt x="41" y="24"/>
                  </a:cubicBezTo>
                  <a:cubicBezTo>
                    <a:pt x="31" y="14"/>
                    <a:pt x="31" y="14"/>
                    <a:pt x="31" y="14"/>
                  </a:cubicBezTo>
                  <a:cubicBezTo>
                    <a:pt x="14" y="31"/>
                    <a:pt x="14" y="31"/>
                    <a:pt x="14" y="31"/>
                  </a:cubicBezTo>
                  <a:cubicBezTo>
                    <a:pt x="24" y="40"/>
                    <a:pt x="24" y="40"/>
                    <a:pt x="24" y="40"/>
                  </a:cubicBezTo>
                  <a:cubicBezTo>
                    <a:pt x="19" y="47"/>
                    <a:pt x="16" y="55"/>
                    <a:pt x="14" y="64"/>
                  </a:cubicBezTo>
                  <a:cubicBezTo>
                    <a:pt x="0" y="64"/>
                    <a:pt x="0" y="64"/>
                    <a:pt x="0" y="64"/>
                  </a:cubicBezTo>
                  <a:cubicBezTo>
                    <a:pt x="0" y="88"/>
                    <a:pt x="0" y="88"/>
                    <a:pt x="0" y="88"/>
                  </a:cubicBezTo>
                  <a:cubicBezTo>
                    <a:pt x="14" y="88"/>
                    <a:pt x="14" y="88"/>
                    <a:pt x="14" y="88"/>
                  </a:cubicBezTo>
                  <a:cubicBezTo>
                    <a:pt x="16" y="96"/>
                    <a:pt x="19" y="104"/>
                    <a:pt x="24" y="111"/>
                  </a:cubicBezTo>
                  <a:cubicBezTo>
                    <a:pt x="14" y="121"/>
                    <a:pt x="14" y="121"/>
                    <a:pt x="14" y="121"/>
                  </a:cubicBezTo>
                  <a:cubicBezTo>
                    <a:pt x="31" y="138"/>
                    <a:pt x="31" y="138"/>
                    <a:pt x="31" y="138"/>
                  </a:cubicBezTo>
                  <a:cubicBezTo>
                    <a:pt x="41" y="128"/>
                    <a:pt x="41" y="128"/>
                    <a:pt x="41" y="128"/>
                  </a:cubicBezTo>
                  <a:cubicBezTo>
                    <a:pt x="48" y="133"/>
                    <a:pt x="56" y="136"/>
                    <a:pt x="64" y="138"/>
                  </a:cubicBezTo>
                  <a:cubicBezTo>
                    <a:pt x="64" y="152"/>
                    <a:pt x="64" y="152"/>
                    <a:pt x="64" y="152"/>
                  </a:cubicBezTo>
                  <a:cubicBezTo>
                    <a:pt x="88" y="152"/>
                    <a:pt x="88" y="152"/>
                    <a:pt x="88" y="152"/>
                  </a:cubicBezTo>
                  <a:cubicBezTo>
                    <a:pt x="88" y="138"/>
                    <a:pt x="88" y="138"/>
                    <a:pt x="88" y="138"/>
                  </a:cubicBezTo>
                  <a:cubicBezTo>
                    <a:pt x="96" y="136"/>
                    <a:pt x="104" y="133"/>
                    <a:pt x="111" y="128"/>
                  </a:cubicBezTo>
                  <a:cubicBezTo>
                    <a:pt x="121" y="138"/>
                    <a:pt x="121" y="138"/>
                    <a:pt x="121" y="138"/>
                  </a:cubicBezTo>
                  <a:cubicBezTo>
                    <a:pt x="138" y="121"/>
                    <a:pt x="138" y="121"/>
                    <a:pt x="138" y="121"/>
                  </a:cubicBezTo>
                  <a:cubicBezTo>
                    <a:pt x="128" y="111"/>
                    <a:pt x="128" y="111"/>
                    <a:pt x="128" y="111"/>
                  </a:cubicBezTo>
                  <a:cubicBezTo>
                    <a:pt x="133" y="104"/>
                    <a:pt x="136" y="96"/>
                    <a:pt x="138" y="88"/>
                  </a:cubicBezTo>
                  <a:lnTo>
                    <a:pt x="152" y="88"/>
                  </a:lnTo>
                  <a:close/>
                  <a:moveTo>
                    <a:pt x="76" y="115"/>
                  </a:moveTo>
                  <a:cubicBezTo>
                    <a:pt x="54" y="115"/>
                    <a:pt x="37" y="98"/>
                    <a:pt x="37" y="76"/>
                  </a:cubicBezTo>
                  <a:cubicBezTo>
                    <a:pt x="37" y="54"/>
                    <a:pt x="54" y="37"/>
                    <a:pt x="76" y="37"/>
                  </a:cubicBezTo>
                  <a:cubicBezTo>
                    <a:pt x="98" y="37"/>
                    <a:pt x="115" y="54"/>
                    <a:pt x="115" y="76"/>
                  </a:cubicBezTo>
                  <a:cubicBezTo>
                    <a:pt x="115" y="98"/>
                    <a:pt x="98" y="115"/>
                    <a:pt x="76" y="115"/>
                  </a:cubicBezTo>
                  <a:close/>
                </a:path>
              </a:pathLst>
            </a:custGeom>
            <a:solidFill>
              <a:srgbClr val="15548D"/>
            </a:solidFill>
            <a:ln>
              <a:noFill/>
            </a:ln>
          </p:spPr>
          <p:txBody>
            <a:bodyPr vert="horz" wrap="square" lIns="82296" tIns="41148" rIns="82296" bIns="41148" numCol="1" anchor="t" anchorCtr="0" compatLnSpc="1"/>
            <a:lstStyle/>
            <a:p>
              <a:endParaRPr lang="zh-CN" altLang="en-US" sz="1400">
                <a:solidFill>
                  <a:srgbClr val="EB5F56"/>
                </a:solidFill>
                <a:latin typeface="微软雅黑" panose="020B0503020204020204" pitchFamily="34" charset="-122"/>
                <a:ea typeface="微软雅黑" panose="020B0503020204020204" pitchFamily="34" charset="-122"/>
              </a:endParaRPr>
            </a:p>
          </p:txBody>
        </p:sp>
        <p:sp>
          <p:nvSpPr>
            <p:cNvPr id="36" name="淘宝-想搞设计PPT(倒卖必究)-36"/>
            <p:cNvSpPr txBox="1"/>
            <p:nvPr>
              <p:custDataLst>
                <p:tags r:id="rId10"/>
              </p:custDataLst>
            </p:nvPr>
          </p:nvSpPr>
          <p:spPr>
            <a:xfrm>
              <a:off x="4665014" y="3771456"/>
              <a:ext cx="1705082" cy="452432"/>
            </a:xfrm>
            <a:prstGeom prst="rect">
              <a:avLst/>
            </a:prstGeom>
            <a:noFill/>
          </p:spPr>
          <p:txBody>
            <a:bodyPr wrap="none" lIns="82296" tIns="41148" rIns="82296" bIns="41148"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r">
                <a:defRPr/>
              </a:pP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分支目标二</a:t>
              </a:r>
              <a:endParaRPr lang="en-US" altLang="zh-CN" sz="2400" b="1"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6" name="组合 5">
            <a:extLst>
              <a:ext uri="{FF2B5EF4-FFF2-40B4-BE49-F238E27FC236}">
                <a16:creationId xmlns:a16="http://schemas.microsoft.com/office/drawing/2014/main" id="{D36B0397-7F7F-8F5D-DE86-084FCA2EA0F0}"/>
              </a:ext>
            </a:extLst>
          </p:cNvPr>
          <p:cNvGrpSpPr/>
          <p:nvPr/>
        </p:nvGrpSpPr>
        <p:grpSpPr>
          <a:xfrm>
            <a:off x="6788159" y="3207040"/>
            <a:ext cx="1705082" cy="1016839"/>
            <a:chOff x="6788159" y="3207040"/>
            <a:chExt cx="1705082" cy="1016839"/>
          </a:xfrm>
        </p:grpSpPr>
        <p:sp>
          <p:nvSpPr>
            <p:cNvPr id="38" name="淘宝-想搞设计PPT(倒卖必究)-38"/>
            <p:cNvSpPr>
              <a:spLocks noEditPoints="1"/>
            </p:cNvSpPr>
            <p:nvPr>
              <p:custDataLst>
                <p:tags r:id="rId7"/>
              </p:custDataLst>
            </p:nvPr>
          </p:nvSpPr>
          <p:spPr bwMode="auto">
            <a:xfrm>
              <a:off x="7395746" y="3207040"/>
              <a:ext cx="536645" cy="475002"/>
            </a:xfrm>
            <a:custGeom>
              <a:avLst/>
              <a:gdLst>
                <a:gd name="T0" fmla="*/ 29 w 144"/>
                <a:gd name="T1" fmla="*/ 53 h 127"/>
                <a:gd name="T2" fmla="*/ 45 w 144"/>
                <a:gd name="T3" fmla="*/ 72 h 127"/>
                <a:gd name="T4" fmla="*/ 65 w 144"/>
                <a:gd name="T5" fmla="*/ 58 h 127"/>
                <a:gd name="T6" fmla="*/ 50 w 144"/>
                <a:gd name="T7" fmla="*/ 39 h 127"/>
                <a:gd name="T8" fmla="*/ 65 w 144"/>
                <a:gd name="T9" fmla="*/ 29 h 127"/>
                <a:gd name="T10" fmla="*/ 8 w 144"/>
                <a:gd name="T11" fmla="*/ 0 h 127"/>
                <a:gd name="T12" fmla="*/ 13 w 144"/>
                <a:gd name="T13" fmla="*/ 63 h 127"/>
                <a:gd name="T14" fmla="*/ 29 w 144"/>
                <a:gd name="T15" fmla="*/ 53 h 127"/>
                <a:gd name="T16" fmla="*/ 115 w 144"/>
                <a:gd name="T17" fmla="*/ 53 h 127"/>
                <a:gd name="T18" fmla="*/ 131 w 144"/>
                <a:gd name="T19" fmla="*/ 63 h 127"/>
                <a:gd name="T20" fmla="*/ 136 w 144"/>
                <a:gd name="T21" fmla="*/ 0 h 127"/>
                <a:gd name="T22" fmla="*/ 80 w 144"/>
                <a:gd name="T23" fmla="*/ 29 h 127"/>
                <a:gd name="T24" fmla="*/ 95 w 144"/>
                <a:gd name="T25" fmla="*/ 39 h 127"/>
                <a:gd name="T26" fmla="*/ 0 w 144"/>
                <a:gd name="T27" fmla="*/ 103 h 127"/>
                <a:gd name="T28" fmla="*/ 5 w 144"/>
                <a:gd name="T29" fmla="*/ 127 h 127"/>
                <a:gd name="T30" fmla="*/ 115 w 144"/>
                <a:gd name="T31" fmla="*/ 53 h 127"/>
                <a:gd name="T32" fmla="*/ 101 w 144"/>
                <a:gd name="T33" fmla="*/ 86 h 127"/>
                <a:gd name="T34" fmla="*/ 81 w 144"/>
                <a:gd name="T35" fmla="*/ 103 h 127"/>
                <a:gd name="T36" fmla="*/ 139 w 144"/>
                <a:gd name="T37" fmla="*/ 127 h 127"/>
                <a:gd name="T38" fmla="*/ 144 w 144"/>
                <a:gd name="T39" fmla="*/ 103 h 127"/>
                <a:gd name="T40" fmla="*/ 101 w 144"/>
                <a:gd name="T41" fmla="*/ 8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27">
                  <a:moveTo>
                    <a:pt x="29" y="53"/>
                  </a:moveTo>
                  <a:cubicBezTo>
                    <a:pt x="34" y="60"/>
                    <a:pt x="39" y="66"/>
                    <a:pt x="45" y="72"/>
                  </a:cubicBezTo>
                  <a:cubicBezTo>
                    <a:pt x="51" y="68"/>
                    <a:pt x="58" y="63"/>
                    <a:pt x="65" y="58"/>
                  </a:cubicBezTo>
                  <a:cubicBezTo>
                    <a:pt x="59" y="52"/>
                    <a:pt x="54" y="46"/>
                    <a:pt x="50" y="39"/>
                  </a:cubicBezTo>
                  <a:cubicBezTo>
                    <a:pt x="65" y="29"/>
                    <a:pt x="65" y="29"/>
                    <a:pt x="65" y="29"/>
                  </a:cubicBezTo>
                  <a:cubicBezTo>
                    <a:pt x="8" y="0"/>
                    <a:pt x="8" y="0"/>
                    <a:pt x="8" y="0"/>
                  </a:cubicBezTo>
                  <a:cubicBezTo>
                    <a:pt x="13" y="63"/>
                    <a:pt x="13" y="63"/>
                    <a:pt x="13" y="63"/>
                  </a:cubicBezTo>
                  <a:lnTo>
                    <a:pt x="29" y="53"/>
                  </a:lnTo>
                  <a:close/>
                  <a:moveTo>
                    <a:pt x="115" y="53"/>
                  </a:moveTo>
                  <a:cubicBezTo>
                    <a:pt x="131" y="63"/>
                    <a:pt x="131" y="63"/>
                    <a:pt x="131" y="63"/>
                  </a:cubicBezTo>
                  <a:cubicBezTo>
                    <a:pt x="136" y="0"/>
                    <a:pt x="136" y="0"/>
                    <a:pt x="136" y="0"/>
                  </a:cubicBezTo>
                  <a:cubicBezTo>
                    <a:pt x="80" y="29"/>
                    <a:pt x="80" y="29"/>
                    <a:pt x="80" y="29"/>
                  </a:cubicBezTo>
                  <a:cubicBezTo>
                    <a:pt x="95" y="39"/>
                    <a:pt x="95" y="39"/>
                    <a:pt x="95" y="39"/>
                  </a:cubicBezTo>
                  <a:cubicBezTo>
                    <a:pt x="61" y="90"/>
                    <a:pt x="1" y="103"/>
                    <a:pt x="0" y="103"/>
                  </a:cubicBezTo>
                  <a:cubicBezTo>
                    <a:pt x="5" y="127"/>
                    <a:pt x="5" y="127"/>
                    <a:pt x="5" y="127"/>
                  </a:cubicBezTo>
                  <a:cubicBezTo>
                    <a:pt x="8" y="127"/>
                    <a:pt x="75" y="112"/>
                    <a:pt x="115" y="53"/>
                  </a:cubicBezTo>
                  <a:close/>
                  <a:moveTo>
                    <a:pt x="101" y="86"/>
                  </a:moveTo>
                  <a:cubicBezTo>
                    <a:pt x="95" y="92"/>
                    <a:pt x="88" y="98"/>
                    <a:pt x="81" y="103"/>
                  </a:cubicBezTo>
                  <a:cubicBezTo>
                    <a:pt x="111" y="121"/>
                    <a:pt x="137" y="127"/>
                    <a:pt x="139" y="127"/>
                  </a:cubicBezTo>
                  <a:cubicBezTo>
                    <a:pt x="144" y="103"/>
                    <a:pt x="144" y="103"/>
                    <a:pt x="144" y="103"/>
                  </a:cubicBezTo>
                  <a:cubicBezTo>
                    <a:pt x="144" y="103"/>
                    <a:pt x="124" y="99"/>
                    <a:pt x="101" y="86"/>
                  </a:cubicBezTo>
                  <a:close/>
                </a:path>
              </a:pathLst>
            </a:custGeom>
            <a:solidFill>
              <a:srgbClr val="15548D"/>
            </a:solidFill>
            <a:ln>
              <a:noFill/>
            </a:ln>
          </p:spPr>
          <p:txBody>
            <a:bodyPr vert="horz" wrap="square" lIns="82296" tIns="41148" rIns="82296" bIns="41148" numCol="1" anchor="t" anchorCtr="0" compatLnSpc="1"/>
            <a:lstStyle/>
            <a:p>
              <a:endParaRPr lang="zh-CN" altLang="en-US" sz="1400">
                <a:solidFill>
                  <a:srgbClr val="EB5F56"/>
                </a:solidFill>
                <a:latin typeface="微软雅黑" panose="020B0503020204020204" pitchFamily="34" charset="-122"/>
                <a:ea typeface="微软雅黑" panose="020B0503020204020204" pitchFamily="34" charset="-122"/>
              </a:endParaRPr>
            </a:p>
          </p:txBody>
        </p:sp>
        <p:sp>
          <p:nvSpPr>
            <p:cNvPr id="39" name="淘宝-想搞设计PPT(倒卖必究)-39"/>
            <p:cNvSpPr txBox="1"/>
            <p:nvPr>
              <p:custDataLst>
                <p:tags r:id="rId8"/>
              </p:custDataLst>
            </p:nvPr>
          </p:nvSpPr>
          <p:spPr>
            <a:xfrm>
              <a:off x="6788159" y="3771447"/>
              <a:ext cx="1705082" cy="452432"/>
            </a:xfrm>
            <a:prstGeom prst="rect">
              <a:avLst/>
            </a:prstGeom>
            <a:noFill/>
          </p:spPr>
          <p:txBody>
            <a:bodyPr wrap="none" lIns="82296" tIns="41148" rIns="82296" bIns="41148"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r">
                <a:defRPr/>
              </a:pP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分支目标三</a:t>
              </a:r>
              <a:endParaRPr lang="en-US" altLang="zh-CN" sz="2400" b="1"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4" name="组合 3">
            <a:extLst>
              <a:ext uri="{FF2B5EF4-FFF2-40B4-BE49-F238E27FC236}">
                <a16:creationId xmlns:a16="http://schemas.microsoft.com/office/drawing/2014/main" id="{67A983FC-717C-AD82-4F23-DF2ABE9E51C5}"/>
              </a:ext>
            </a:extLst>
          </p:cNvPr>
          <p:cNvGrpSpPr/>
          <p:nvPr/>
        </p:nvGrpSpPr>
        <p:grpSpPr>
          <a:xfrm>
            <a:off x="8915880" y="3200711"/>
            <a:ext cx="1705082" cy="1023171"/>
            <a:chOff x="8915880" y="3200711"/>
            <a:chExt cx="1705082" cy="1023171"/>
          </a:xfrm>
        </p:grpSpPr>
        <p:sp>
          <p:nvSpPr>
            <p:cNvPr id="41" name="淘宝-想搞设计PPT(倒卖必究)-41"/>
            <p:cNvSpPr/>
            <p:nvPr>
              <p:custDataLst>
                <p:tags r:id="rId5"/>
              </p:custDataLst>
            </p:nvPr>
          </p:nvSpPr>
          <p:spPr bwMode="auto">
            <a:xfrm>
              <a:off x="9517815" y="3200711"/>
              <a:ext cx="445997" cy="523953"/>
            </a:xfrm>
            <a:custGeom>
              <a:avLst/>
              <a:gdLst>
                <a:gd name="T0" fmla="*/ 74 w 120"/>
                <a:gd name="T1" fmla="*/ 39 h 140"/>
                <a:gd name="T2" fmla="*/ 82 w 120"/>
                <a:gd name="T3" fmla="*/ 22 h 140"/>
                <a:gd name="T4" fmla="*/ 60 w 120"/>
                <a:gd name="T5" fmla="*/ 0 h 140"/>
                <a:gd name="T6" fmla="*/ 38 w 120"/>
                <a:gd name="T7" fmla="*/ 22 h 140"/>
                <a:gd name="T8" fmla="*/ 46 w 120"/>
                <a:gd name="T9" fmla="*/ 39 h 140"/>
                <a:gd name="T10" fmla="*/ 8 w 120"/>
                <a:gd name="T11" fmla="*/ 98 h 140"/>
                <a:gd name="T12" fmla="*/ 37 w 120"/>
                <a:gd name="T13" fmla="*/ 78 h 140"/>
                <a:gd name="T14" fmla="*/ 25 w 120"/>
                <a:gd name="T15" fmla="*/ 140 h 140"/>
                <a:gd name="T16" fmla="*/ 45 w 120"/>
                <a:gd name="T17" fmla="*/ 140 h 140"/>
                <a:gd name="T18" fmla="*/ 60 w 120"/>
                <a:gd name="T19" fmla="*/ 114 h 140"/>
                <a:gd name="T20" fmla="*/ 75 w 120"/>
                <a:gd name="T21" fmla="*/ 140 h 140"/>
                <a:gd name="T22" fmla="*/ 95 w 120"/>
                <a:gd name="T23" fmla="*/ 140 h 140"/>
                <a:gd name="T24" fmla="*/ 83 w 120"/>
                <a:gd name="T25" fmla="*/ 78 h 140"/>
                <a:gd name="T26" fmla="*/ 112 w 120"/>
                <a:gd name="T27" fmla="*/ 98 h 140"/>
                <a:gd name="T28" fmla="*/ 74 w 120"/>
                <a:gd name="T29" fmla="*/ 3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40">
                  <a:moveTo>
                    <a:pt x="74" y="39"/>
                  </a:moveTo>
                  <a:cubicBezTo>
                    <a:pt x="78" y="35"/>
                    <a:pt x="82" y="29"/>
                    <a:pt x="82" y="22"/>
                  </a:cubicBezTo>
                  <a:cubicBezTo>
                    <a:pt x="82" y="10"/>
                    <a:pt x="72" y="0"/>
                    <a:pt x="60" y="0"/>
                  </a:cubicBezTo>
                  <a:cubicBezTo>
                    <a:pt x="48" y="0"/>
                    <a:pt x="38" y="10"/>
                    <a:pt x="38" y="22"/>
                  </a:cubicBezTo>
                  <a:cubicBezTo>
                    <a:pt x="38" y="29"/>
                    <a:pt x="42" y="35"/>
                    <a:pt x="46" y="39"/>
                  </a:cubicBezTo>
                  <a:cubicBezTo>
                    <a:pt x="24" y="46"/>
                    <a:pt x="0" y="91"/>
                    <a:pt x="8" y="98"/>
                  </a:cubicBezTo>
                  <a:cubicBezTo>
                    <a:pt x="15" y="105"/>
                    <a:pt x="27" y="91"/>
                    <a:pt x="37" y="78"/>
                  </a:cubicBezTo>
                  <a:cubicBezTo>
                    <a:pt x="32" y="99"/>
                    <a:pt x="27" y="121"/>
                    <a:pt x="25" y="140"/>
                  </a:cubicBezTo>
                  <a:cubicBezTo>
                    <a:pt x="45" y="140"/>
                    <a:pt x="45" y="140"/>
                    <a:pt x="45" y="140"/>
                  </a:cubicBezTo>
                  <a:cubicBezTo>
                    <a:pt x="45" y="129"/>
                    <a:pt x="52" y="114"/>
                    <a:pt x="60" y="114"/>
                  </a:cubicBezTo>
                  <a:cubicBezTo>
                    <a:pt x="68" y="114"/>
                    <a:pt x="75" y="129"/>
                    <a:pt x="75" y="140"/>
                  </a:cubicBezTo>
                  <a:cubicBezTo>
                    <a:pt x="95" y="140"/>
                    <a:pt x="95" y="140"/>
                    <a:pt x="95" y="140"/>
                  </a:cubicBezTo>
                  <a:cubicBezTo>
                    <a:pt x="93" y="121"/>
                    <a:pt x="88" y="99"/>
                    <a:pt x="83" y="78"/>
                  </a:cubicBezTo>
                  <a:cubicBezTo>
                    <a:pt x="93" y="91"/>
                    <a:pt x="105" y="105"/>
                    <a:pt x="112" y="98"/>
                  </a:cubicBezTo>
                  <a:cubicBezTo>
                    <a:pt x="120" y="91"/>
                    <a:pt x="96" y="46"/>
                    <a:pt x="74" y="39"/>
                  </a:cubicBezTo>
                  <a:close/>
                </a:path>
              </a:pathLst>
            </a:custGeom>
            <a:solidFill>
              <a:srgbClr val="15548D"/>
            </a:solidFill>
            <a:ln>
              <a:noFill/>
            </a:ln>
          </p:spPr>
          <p:txBody>
            <a:bodyPr vert="horz" wrap="square" lIns="82296" tIns="41148" rIns="82296" bIns="41148" numCol="1" anchor="t" anchorCtr="0" compatLnSpc="1"/>
            <a:lstStyle/>
            <a:p>
              <a:endParaRPr lang="zh-CN" altLang="en-US" sz="1400" dirty="0">
                <a:solidFill>
                  <a:srgbClr val="EB5F56"/>
                </a:solidFill>
                <a:latin typeface="微软雅黑" panose="020B0503020204020204" pitchFamily="34" charset="-122"/>
                <a:ea typeface="微软雅黑" panose="020B0503020204020204" pitchFamily="34" charset="-122"/>
              </a:endParaRPr>
            </a:p>
          </p:txBody>
        </p:sp>
        <p:sp>
          <p:nvSpPr>
            <p:cNvPr id="42" name="淘宝-想搞设计PPT(倒卖必究)-42"/>
            <p:cNvSpPr txBox="1"/>
            <p:nvPr>
              <p:custDataLst>
                <p:tags r:id="rId6"/>
              </p:custDataLst>
            </p:nvPr>
          </p:nvSpPr>
          <p:spPr>
            <a:xfrm>
              <a:off x="8915880" y="3771450"/>
              <a:ext cx="1705082" cy="452432"/>
            </a:xfrm>
            <a:prstGeom prst="rect">
              <a:avLst/>
            </a:prstGeom>
            <a:noFill/>
          </p:spPr>
          <p:txBody>
            <a:bodyPr wrap="none" lIns="82296" tIns="41148" rIns="82296" bIns="41148"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r">
                <a:defRPr/>
              </a:pP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分支目标四</a:t>
              </a:r>
              <a:endParaRPr lang="en-US" altLang="zh-CN" sz="2400" b="1" dirty="0">
                <a:solidFill>
                  <a:schemeClr val="bg2">
                    <a:lumMod val="25000"/>
                  </a:schemeClr>
                </a:solidFill>
                <a:latin typeface="微软雅黑" panose="020B0503020204020204" pitchFamily="34" charset="-122"/>
                <a:ea typeface="微软雅黑" panose="020B0503020204020204" pitchFamily="34" charset="-122"/>
              </a:endParaRPr>
            </a:p>
          </p:txBody>
        </p:sp>
      </p:grpSp>
      <p:sp>
        <p:nvSpPr>
          <p:cNvPr id="43" name="淘宝-想搞设计PPT(倒卖必究)-43"/>
          <p:cNvSpPr txBox="1"/>
          <p:nvPr>
            <p:custDataLst>
              <p:tags r:id="rId1"/>
            </p:custDataLst>
          </p:nvPr>
        </p:nvSpPr>
        <p:spPr>
          <a:xfrm>
            <a:off x="2216825" y="5107033"/>
            <a:ext cx="2289823" cy="584775"/>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ctr"/>
            <a:r>
              <a:rPr lang="zh-CN" altLang="en-US" sz="1600" dirty="0">
                <a:solidFill>
                  <a:schemeClr val="bg2">
                    <a:lumMod val="25000"/>
                  </a:schemeClr>
                </a:solidFill>
              </a:rPr>
              <a:t>理清理论上的逻辑关系，克服关键技术难点。</a:t>
            </a:r>
          </a:p>
        </p:txBody>
      </p:sp>
      <p:sp>
        <p:nvSpPr>
          <p:cNvPr id="44" name="淘宝-想搞设计PPT(倒卖必究)-44"/>
          <p:cNvSpPr txBox="1"/>
          <p:nvPr>
            <p:custDataLst>
              <p:tags r:id="rId2"/>
            </p:custDataLst>
          </p:nvPr>
        </p:nvSpPr>
        <p:spPr>
          <a:xfrm>
            <a:off x="4710016" y="5117718"/>
            <a:ext cx="1612411" cy="584471"/>
          </a:xfrm>
          <a:prstGeom prst="rect">
            <a:avLst/>
          </a:prstGeom>
          <a:noFill/>
        </p:spPr>
        <p:txBody>
          <a:bodyPr wrap="square">
            <a:spAutoFit/>
          </a:bodyPr>
          <a:lstStyle/>
          <a:p>
            <a:pPr algn="ctr"/>
            <a:r>
              <a:rPr lang="zh-CN" altLang="en-US" sz="1600" dirty="0">
                <a:solidFill>
                  <a:schemeClr val="bg2">
                    <a:lumMod val="25000"/>
                  </a:schemeClr>
                </a:solidFill>
                <a:latin typeface="微软雅黑" panose="020B0503020204020204" pitchFamily="34" charset="-122"/>
                <a:ea typeface="微软雅黑" panose="020B0503020204020204" pitchFamily="34" charset="-122"/>
              </a:rPr>
              <a:t>完成论文设计方案并通过评审。</a:t>
            </a:r>
          </a:p>
        </p:txBody>
      </p:sp>
      <p:sp>
        <p:nvSpPr>
          <p:cNvPr id="45" name="淘宝-想搞设计PPT(倒卖必究)-45"/>
          <p:cNvSpPr txBox="1"/>
          <p:nvPr>
            <p:custDataLst>
              <p:tags r:id="rId3"/>
            </p:custDataLst>
          </p:nvPr>
        </p:nvSpPr>
        <p:spPr>
          <a:xfrm>
            <a:off x="6570782" y="5131747"/>
            <a:ext cx="2363856" cy="584775"/>
          </a:xfrm>
          <a:prstGeom prst="rect">
            <a:avLst/>
          </a:prstGeom>
          <a:noFill/>
        </p:spPr>
        <p:txBody>
          <a:bodyPr wrap="square">
            <a:spAutoFit/>
          </a:bodyPr>
          <a:lstStyle>
            <a:defPPr>
              <a:defRPr lang="zh-CN"/>
            </a:defPPr>
            <a:lvl1pPr algn="just">
              <a:lnSpc>
                <a:spcPct val="100000"/>
              </a:lnSpc>
              <a:buNone/>
              <a:defRPr sz="1600">
                <a:solidFill>
                  <a:schemeClr val="tx2"/>
                </a:solidFill>
                <a:latin typeface="微软雅黑" panose="020B0503020204020204" pitchFamily="34" charset="-122"/>
                <a:ea typeface="微软雅黑" panose="020B0503020204020204" pitchFamily="34" charset="-122"/>
              </a:defRPr>
            </a:lvl1pPr>
          </a:lstStyle>
          <a:p>
            <a:pPr algn="ctr"/>
            <a:r>
              <a:rPr lang="zh-CN" altLang="en-US" dirty="0">
                <a:solidFill>
                  <a:schemeClr val="bg2">
                    <a:lumMod val="25000"/>
                  </a:schemeClr>
                </a:solidFill>
              </a:rPr>
              <a:t>设计出工程样品，实现</a:t>
            </a:r>
            <a:r>
              <a:rPr lang="en-US" altLang="zh-CN" dirty="0">
                <a:solidFill>
                  <a:schemeClr val="bg2">
                    <a:lumMod val="25000"/>
                  </a:schemeClr>
                </a:solidFill>
              </a:rPr>
              <a:t>80%</a:t>
            </a:r>
            <a:r>
              <a:rPr lang="zh-CN" altLang="en-US" dirty="0">
                <a:solidFill>
                  <a:schemeClr val="bg2">
                    <a:lumMod val="25000"/>
                  </a:schemeClr>
                </a:solidFill>
              </a:rPr>
              <a:t>功能的设计功能。</a:t>
            </a:r>
          </a:p>
        </p:txBody>
      </p:sp>
      <p:sp>
        <p:nvSpPr>
          <p:cNvPr id="46" name="淘宝-想搞设计PPT(倒卖必究)-46"/>
          <p:cNvSpPr txBox="1"/>
          <p:nvPr>
            <p:custDataLst>
              <p:tags r:id="rId4"/>
            </p:custDataLst>
          </p:nvPr>
        </p:nvSpPr>
        <p:spPr>
          <a:xfrm>
            <a:off x="8830366" y="5131746"/>
            <a:ext cx="2266891" cy="584775"/>
          </a:xfrm>
          <a:prstGeom prst="rect">
            <a:avLst/>
          </a:prstGeom>
          <a:noFill/>
        </p:spPr>
        <p:txBody>
          <a:bodyPr wrap="square">
            <a:spAutoFit/>
          </a:bodyPr>
          <a:lstStyle>
            <a:defPPr>
              <a:defRPr lang="zh-CN"/>
            </a:defPPr>
            <a:lvl1pPr>
              <a:defRPr sz="2000">
                <a:solidFill>
                  <a:schemeClr val="accent3"/>
                </a:solidFill>
                <a:latin typeface="微软雅黑" panose="020B0503020204020204" pitchFamily="34" charset="-122"/>
                <a:ea typeface="微软雅黑" panose="020B0503020204020204" pitchFamily="34" charset="-122"/>
              </a:defRPr>
            </a:lvl1pPr>
          </a:lstStyle>
          <a:p>
            <a:pPr algn="ctr"/>
            <a:r>
              <a:rPr lang="zh-CN" altLang="en-US" sz="1600" dirty="0">
                <a:solidFill>
                  <a:schemeClr val="bg2">
                    <a:lumMod val="25000"/>
                  </a:schemeClr>
                </a:solidFill>
              </a:rPr>
              <a:t>设计出工程样品，实现</a:t>
            </a:r>
            <a:r>
              <a:rPr lang="en-US" altLang="zh-CN" sz="1600" dirty="0">
                <a:solidFill>
                  <a:schemeClr val="bg2">
                    <a:lumMod val="25000"/>
                  </a:schemeClr>
                </a:solidFill>
              </a:rPr>
              <a:t>80%</a:t>
            </a:r>
            <a:r>
              <a:rPr lang="zh-CN" altLang="en-US" sz="1600" dirty="0">
                <a:solidFill>
                  <a:schemeClr val="bg2">
                    <a:lumMod val="25000"/>
                  </a:schemeClr>
                </a:solidFill>
              </a:rPr>
              <a:t>功能的设计功能。</a:t>
            </a:r>
          </a:p>
        </p:txBody>
      </p:sp>
      <p:sp>
        <p:nvSpPr>
          <p:cNvPr id="47" name="淘宝-想搞设计PPT(倒卖必究)-47"/>
          <p:cNvSpPr/>
          <p:nvPr/>
        </p:nvSpPr>
        <p:spPr>
          <a:xfrm>
            <a:off x="4994656" y="1702968"/>
            <a:ext cx="3786429" cy="769441"/>
          </a:xfrm>
          <a:prstGeom prst="rect">
            <a:avLst/>
          </a:prstGeom>
        </p:spPr>
        <p:txBody>
          <a:bodyPr wrap="square">
            <a:spAutoFit/>
          </a:bodyPr>
          <a:lstStyle/>
          <a:p>
            <a:pPr algn="ctr"/>
            <a:r>
              <a:rPr lang="zh-CN" altLang="en-US" sz="4400" b="1" dirty="0">
                <a:solidFill>
                  <a:srgbClr val="15548D"/>
                </a:solidFill>
                <a:latin typeface="微软雅黑" panose="020B0503020204020204" pitchFamily="34" charset="-122"/>
                <a:ea typeface="微软雅黑" panose="020B0503020204020204" pitchFamily="34" charset="-122"/>
              </a:rPr>
              <a:t>四个意义</a:t>
            </a:r>
          </a:p>
        </p:txBody>
      </p:sp>
      <p:sp>
        <p:nvSpPr>
          <p:cNvPr id="2" name="淘宝-想搞设计PPT(倒卖必究)-2"/>
          <p:cNvSpPr/>
          <p:nvPr/>
        </p:nvSpPr>
        <p:spPr>
          <a:xfrm>
            <a:off x="2328008" y="664655"/>
            <a:ext cx="1826141" cy="492443"/>
          </a:xfrm>
          <a:prstGeom prst="rect">
            <a:avLst/>
          </a:prstGeom>
          <a:noFill/>
          <a:ln>
            <a:noFill/>
          </a:ln>
        </p:spPr>
        <p:txBody>
          <a:bodyPr vert="horz" wrap="square" lIns="0" tIns="0" rIns="0" bIns="0" numCol="1" anchor="t" anchorCtr="0" compatLnSpc="1">
            <a:spAutoFit/>
          </a:bodyPr>
          <a:lstStyle/>
          <a:p>
            <a:r>
              <a:rPr lang="zh-CN" altLang="en-US" sz="3200" b="1" dirty="0">
                <a:solidFill>
                  <a:srgbClr val="15548D"/>
                </a:solidFill>
                <a:latin typeface="微软雅黑" panose="020B0503020204020204" pitchFamily="34" charset="-122"/>
                <a:ea typeface="微软雅黑" panose="020B0503020204020204" pitchFamily="34" charset="-122"/>
              </a:rPr>
              <a:t>研究目标</a:t>
            </a:r>
          </a:p>
        </p:txBody>
      </p:sp>
      <p:sp>
        <p:nvSpPr>
          <p:cNvPr id="60" name="淘宝-想搞设计PPT(倒卖必究)-60">
            <a:extLst>
              <a:ext uri="{FF2B5EF4-FFF2-40B4-BE49-F238E27FC236}">
                <a16:creationId xmlns:a16="http://schemas.microsoft.com/office/drawing/2014/main" id="{BDB95EFA-60AA-6100-E04C-ECD117158BE8}"/>
              </a:ext>
            </a:extLst>
          </p:cNvPr>
          <p:cNvSpPr/>
          <p:nvPr/>
        </p:nvSpPr>
        <p:spPr>
          <a:xfrm>
            <a:off x="0" y="0"/>
            <a:ext cx="1691680" cy="68580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1" name="淘宝-想搞设计PPT(倒卖必究)-61">
            <a:extLst>
              <a:ext uri="{FF2B5EF4-FFF2-40B4-BE49-F238E27FC236}">
                <a16:creationId xmlns:a16="http://schemas.microsoft.com/office/drawing/2014/main" id="{F2F3FCF8-E01B-374D-9CEA-53A129CB1A01}"/>
              </a:ext>
            </a:extLst>
          </p:cNvPr>
          <p:cNvGraphicFramePr>
            <a:graphicFrameLocks noGrp="1"/>
          </p:cNvGraphicFramePr>
          <p:nvPr>
            <p:extLst>
              <p:ext uri="{D42A27DB-BD31-4B8C-83A1-F6EECF244321}">
                <p14:modId xmlns:p14="http://schemas.microsoft.com/office/powerpoint/2010/main" val="1801271676"/>
              </p:ext>
            </p:extLst>
          </p:nvPr>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r h="792000">
                <a:tc>
                  <a:txBody>
                    <a:bodyPr/>
                    <a:lstStyle/>
                    <a:p>
                      <a:pPr algn="ctr"/>
                      <a:endParaRPr lang="zh-CN" alt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62" name="淘宝-想搞设计PPT(倒卖必究)-62">
            <a:extLst>
              <a:ext uri="{FF2B5EF4-FFF2-40B4-BE49-F238E27FC236}">
                <a16:creationId xmlns:a16="http://schemas.microsoft.com/office/drawing/2014/main" id="{C211CB04-3979-9451-CC2F-6246F547B171}"/>
              </a:ext>
            </a:extLst>
          </p:cNvPr>
          <p:cNvSpPr/>
          <p:nvPr/>
        </p:nvSpPr>
        <p:spPr>
          <a:xfrm>
            <a:off x="0" y="2064750"/>
            <a:ext cx="1691680" cy="76735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p:txBody>
      </p:sp>
      <p:sp>
        <p:nvSpPr>
          <p:cNvPr id="63" name="淘宝-想搞设计PPT(倒卖必究)-63">
            <a:extLst>
              <a:ext uri="{FF2B5EF4-FFF2-40B4-BE49-F238E27FC236}">
                <a16:creationId xmlns:a16="http://schemas.microsoft.com/office/drawing/2014/main" id="{EDB87125-774C-75D0-D233-E27CA756F15F}"/>
              </a:ext>
            </a:extLst>
          </p:cNvPr>
          <p:cNvSpPr/>
          <p:nvPr/>
        </p:nvSpPr>
        <p:spPr>
          <a:xfrm rot="16200000">
            <a:off x="1547664" y="3948935"/>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64" name="组合 63">
            <a:extLst>
              <a:ext uri="{FF2B5EF4-FFF2-40B4-BE49-F238E27FC236}">
                <a16:creationId xmlns:a16="http://schemas.microsoft.com/office/drawing/2014/main" id="{A87C828C-9785-B33B-335C-70A1C7C3FDE6}"/>
              </a:ext>
            </a:extLst>
          </p:cNvPr>
          <p:cNvGrpSpPr/>
          <p:nvPr/>
        </p:nvGrpSpPr>
        <p:grpSpPr>
          <a:xfrm>
            <a:off x="0" y="3654304"/>
            <a:ext cx="1691680" cy="788186"/>
            <a:chOff x="0" y="3654304"/>
            <a:chExt cx="1691680" cy="788186"/>
          </a:xfrm>
        </p:grpSpPr>
        <p:sp>
          <p:nvSpPr>
            <p:cNvPr id="65" name="淘宝-想搞设计PPT(倒卖必究)-65">
              <a:extLst>
                <a:ext uri="{FF2B5EF4-FFF2-40B4-BE49-F238E27FC236}">
                  <a16:creationId xmlns:a16="http://schemas.microsoft.com/office/drawing/2014/main" id="{F67F9EC4-D139-ACDE-5F14-8588D2786F7B}"/>
                </a:ext>
              </a:extLst>
            </p:cNvPr>
            <p:cNvSpPr/>
            <p:nvPr userDrawn="1"/>
          </p:nvSpPr>
          <p:spPr>
            <a:xfrm>
              <a:off x="0" y="3654304"/>
              <a:ext cx="1691680" cy="7881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15548D"/>
                  </a:solidFill>
                  <a:latin typeface="微软雅黑" panose="020B0503020204020204" pitchFamily="34" charset="-122"/>
                  <a:ea typeface="微软雅黑" panose="020B0503020204020204" pitchFamily="34" charset="-122"/>
                </a:rPr>
                <a:t>研究成果与应用</a:t>
              </a:r>
            </a:p>
          </p:txBody>
        </p:sp>
        <p:sp>
          <p:nvSpPr>
            <p:cNvPr id="66" name="淘宝-想搞设计PPT(倒卖必究)-66">
              <a:extLst>
                <a:ext uri="{FF2B5EF4-FFF2-40B4-BE49-F238E27FC236}">
                  <a16:creationId xmlns:a16="http://schemas.microsoft.com/office/drawing/2014/main" id="{B632C828-150B-5183-BCF7-5CAD36AC3933}"/>
                </a:ext>
              </a:extLst>
            </p:cNvPr>
            <p:cNvSpPr/>
            <p:nvPr userDrawn="1"/>
          </p:nvSpPr>
          <p:spPr>
            <a:xfrm rot="16200000">
              <a:off x="1547664" y="3976390"/>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47A8D"/>
                </a:solidFill>
                <a:latin typeface="微软雅黑" panose="020B0503020204020204" pitchFamily="34" charset="-122"/>
                <a:ea typeface="微软雅黑" panose="020B0503020204020204" pitchFamily="34" charset="-122"/>
              </a:endParaRPr>
            </a:p>
          </p:txBody>
        </p:sp>
      </p:grpSp>
      <p:pic>
        <p:nvPicPr>
          <p:cNvPr id="68" name="Picture 67" descr="华中科技大学.png"/>
          <p:cNvPicPr>
            <a:picLocks noChangeAspect="1"/>
          </p:cNvPicPr>
          <p:nvPr/>
        </p:nvPicPr>
        <p:blipFill>
          <a:blip r:embed="rId23"/>
          <a:stretch>
            <a:fillRect/>
          </a:stretch>
        </p:blipFill>
        <p:spPr>
          <a:xfrm>
            <a:off x="76732" y="427587"/>
            <a:ext cx="1470932" cy="323078"/>
          </a:xfrm>
          <a:prstGeom prst="rect">
            <a:avLst/>
          </a:prstGeom>
        </p:spPr>
      </p:pic>
    </p:spTree>
  </p:cSld>
  <p:clrMapOvr>
    <a:masterClrMapping/>
  </p:clrMapOvr>
  <p:transition spd="slow" advTm="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0"/>
                                        <p:tgtEl>
                                          <p:spTgt spid="47"/>
                                        </p:tgtEl>
                                      </p:cBhvr>
                                    </p:animEffect>
                                    <p:anim calcmode="lin" valueType="num">
                                      <p:cBhvr>
                                        <p:cTn id="12" dur="1000" fill="hold"/>
                                        <p:tgtEl>
                                          <p:spTgt spid="47"/>
                                        </p:tgtEl>
                                        <p:attrNameLst>
                                          <p:attrName>ppt_x</p:attrName>
                                        </p:attrNameLst>
                                      </p:cBhvr>
                                      <p:tavLst>
                                        <p:tav tm="0">
                                          <p:val>
                                            <p:strVal val="#ppt_x"/>
                                          </p:val>
                                        </p:tav>
                                        <p:tav tm="100000">
                                          <p:val>
                                            <p:strVal val="#ppt_x"/>
                                          </p:val>
                                        </p:tav>
                                      </p:tavLst>
                                    </p:anim>
                                    <p:anim calcmode="lin" valueType="num">
                                      <p:cBhvr>
                                        <p:cTn id="1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randombar(horizontal)">
                                      <p:cBhvr>
                                        <p:cTn id="18" dur="500"/>
                                        <p:tgtEl>
                                          <p:spTgt spid="43"/>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randombar(horizontal)">
                                      <p:cBhvr>
                                        <p:cTn id="21" dur="500"/>
                                        <p:tgtEl>
                                          <p:spTgt spid="44"/>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randombar(horizontal)">
                                      <p:cBhvr>
                                        <p:cTn id="24" dur="500"/>
                                        <p:tgtEl>
                                          <p:spTgt spid="45"/>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randombar(horizontal)">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淘宝-想搞设计PPT(倒卖必究)-29"/>
          <p:cNvSpPr>
            <a:spLocks noChangeShapeType="1"/>
          </p:cNvSpPr>
          <p:nvPr/>
        </p:nvSpPr>
        <p:spPr bwMode="auto">
          <a:xfrm>
            <a:off x="5655645" y="63500"/>
            <a:ext cx="0" cy="6731000"/>
          </a:xfrm>
          <a:prstGeom prst="line">
            <a:avLst/>
          </a:prstGeom>
          <a:noFill/>
          <a:ln w="22225">
            <a:solidFill>
              <a:srgbClr val="000000"/>
            </a:solidFill>
            <a:miter lim="800000"/>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grpSp>
        <p:nvGrpSpPr>
          <p:cNvPr id="7" name="组合 6">
            <a:extLst>
              <a:ext uri="{FF2B5EF4-FFF2-40B4-BE49-F238E27FC236}">
                <a16:creationId xmlns:a16="http://schemas.microsoft.com/office/drawing/2014/main" id="{EF081A57-A294-9BF1-5262-B36DB29BAE96}"/>
              </a:ext>
            </a:extLst>
          </p:cNvPr>
          <p:cNvGrpSpPr/>
          <p:nvPr/>
        </p:nvGrpSpPr>
        <p:grpSpPr>
          <a:xfrm>
            <a:off x="5162162" y="479276"/>
            <a:ext cx="989507" cy="5986666"/>
            <a:chOff x="5152082" y="489171"/>
            <a:chExt cx="989507" cy="5986666"/>
          </a:xfrm>
          <a:solidFill>
            <a:schemeClr val="bg1"/>
          </a:solidFill>
        </p:grpSpPr>
        <p:sp>
          <p:nvSpPr>
            <p:cNvPr id="8" name="淘宝-想搞设计PPT(倒卖必究)-8">
              <a:extLst>
                <a:ext uri="{FF2B5EF4-FFF2-40B4-BE49-F238E27FC236}">
                  <a16:creationId xmlns:a16="http://schemas.microsoft.com/office/drawing/2014/main" id="{97628C99-780C-3B00-9F4F-8A9EB040EBF5}"/>
                </a:ext>
              </a:extLst>
            </p:cNvPr>
            <p:cNvSpPr/>
            <p:nvPr/>
          </p:nvSpPr>
          <p:spPr>
            <a:xfrm>
              <a:off x="5152082" y="489171"/>
              <a:ext cx="989507" cy="989507"/>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9" name="淘宝-想搞设计PPT(倒卖必究)-9">
              <a:extLst>
                <a:ext uri="{FF2B5EF4-FFF2-40B4-BE49-F238E27FC236}">
                  <a16:creationId xmlns:a16="http://schemas.microsoft.com/office/drawing/2014/main" id="{E3C9FBAD-8B37-D473-16FC-B79A216633CC}"/>
                </a:ext>
              </a:extLst>
            </p:cNvPr>
            <p:cNvSpPr/>
            <p:nvPr/>
          </p:nvSpPr>
          <p:spPr>
            <a:xfrm>
              <a:off x="5152082" y="1738461"/>
              <a:ext cx="989507" cy="989507"/>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15" name="淘宝-想搞设计PPT(倒卖必究)-15">
              <a:extLst>
                <a:ext uri="{FF2B5EF4-FFF2-40B4-BE49-F238E27FC236}">
                  <a16:creationId xmlns:a16="http://schemas.microsoft.com/office/drawing/2014/main" id="{F0308DDF-9363-28D5-513B-570A7832836C}"/>
                </a:ext>
              </a:extLst>
            </p:cNvPr>
            <p:cNvSpPr/>
            <p:nvPr/>
          </p:nvSpPr>
          <p:spPr>
            <a:xfrm>
              <a:off x="5152082" y="2987751"/>
              <a:ext cx="989507" cy="989507"/>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16" name="淘宝-想搞设计PPT(倒卖必究)-16">
              <a:extLst>
                <a:ext uri="{FF2B5EF4-FFF2-40B4-BE49-F238E27FC236}">
                  <a16:creationId xmlns:a16="http://schemas.microsoft.com/office/drawing/2014/main" id="{F6080328-61AF-EC2F-5E67-F88071FF595D}"/>
                </a:ext>
              </a:extLst>
            </p:cNvPr>
            <p:cNvSpPr/>
            <p:nvPr/>
          </p:nvSpPr>
          <p:spPr>
            <a:xfrm>
              <a:off x="5152082" y="4237041"/>
              <a:ext cx="989507" cy="989507"/>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17" name="淘宝-想搞设计PPT(倒卖必究)-17">
              <a:extLst>
                <a:ext uri="{FF2B5EF4-FFF2-40B4-BE49-F238E27FC236}">
                  <a16:creationId xmlns:a16="http://schemas.microsoft.com/office/drawing/2014/main" id="{36868073-2098-0409-51FB-3254106D2125}"/>
                </a:ext>
              </a:extLst>
            </p:cNvPr>
            <p:cNvSpPr/>
            <p:nvPr/>
          </p:nvSpPr>
          <p:spPr>
            <a:xfrm>
              <a:off x="5152082" y="5486330"/>
              <a:ext cx="989507" cy="989507"/>
            </a:xfrm>
            <a:prstGeom prst="flowChart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zh-CN" altLang="en-US"/>
            </a:p>
          </p:txBody>
        </p:sp>
      </p:grpSp>
      <p:grpSp>
        <p:nvGrpSpPr>
          <p:cNvPr id="5" name="组合 4">
            <a:extLst>
              <a:ext uri="{FF2B5EF4-FFF2-40B4-BE49-F238E27FC236}">
                <a16:creationId xmlns:a16="http://schemas.microsoft.com/office/drawing/2014/main" id="{A5F8B27A-301C-CC6D-5270-9364FEA9C357}"/>
              </a:ext>
            </a:extLst>
          </p:cNvPr>
          <p:cNvGrpSpPr/>
          <p:nvPr/>
        </p:nvGrpSpPr>
        <p:grpSpPr>
          <a:xfrm>
            <a:off x="5152082" y="489171"/>
            <a:ext cx="989507" cy="5986666"/>
            <a:chOff x="5152082" y="489171"/>
            <a:chExt cx="989507" cy="5986666"/>
          </a:xfrm>
        </p:grpSpPr>
        <p:sp>
          <p:nvSpPr>
            <p:cNvPr id="4" name="淘宝-想搞设计PPT(倒卖必究)-4">
              <a:extLst>
                <a:ext uri="{FF2B5EF4-FFF2-40B4-BE49-F238E27FC236}">
                  <a16:creationId xmlns:a16="http://schemas.microsoft.com/office/drawing/2014/main" id="{056DC4ED-19A1-C6C3-A253-6EE4AFE24B0B}"/>
                </a:ext>
              </a:extLst>
            </p:cNvPr>
            <p:cNvSpPr/>
            <p:nvPr/>
          </p:nvSpPr>
          <p:spPr>
            <a:xfrm>
              <a:off x="5152082" y="489171"/>
              <a:ext cx="989507" cy="989507"/>
            </a:xfrm>
            <a:prstGeom prst="flowChartConnector">
              <a:avLst/>
            </a:prstGeom>
            <a:gradFill>
              <a:gsLst>
                <a:gs pos="64000">
                  <a:srgbClr val="239DFF">
                    <a:alpha val="0"/>
                  </a:srgbClr>
                </a:gs>
                <a:gs pos="100000">
                  <a:srgbClr val="2092ED">
                    <a:alpha val="20000"/>
                  </a:srgbClr>
                </a:gs>
              </a:gsLst>
              <a:path path="shap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10" name="淘宝-想搞设计PPT(倒卖必究)-10">
              <a:extLst>
                <a:ext uri="{FF2B5EF4-FFF2-40B4-BE49-F238E27FC236}">
                  <a16:creationId xmlns:a16="http://schemas.microsoft.com/office/drawing/2014/main" id="{4018CF1A-B9B0-3AB2-E965-7EDE3A468B92}"/>
                </a:ext>
              </a:extLst>
            </p:cNvPr>
            <p:cNvSpPr/>
            <p:nvPr/>
          </p:nvSpPr>
          <p:spPr>
            <a:xfrm>
              <a:off x="5152082" y="1738461"/>
              <a:ext cx="989507" cy="989507"/>
            </a:xfrm>
            <a:prstGeom prst="flowChartConnector">
              <a:avLst/>
            </a:prstGeom>
            <a:gradFill>
              <a:gsLst>
                <a:gs pos="64000">
                  <a:srgbClr val="239DFF">
                    <a:alpha val="0"/>
                  </a:srgbClr>
                </a:gs>
                <a:gs pos="100000">
                  <a:srgbClr val="2092ED">
                    <a:alpha val="20000"/>
                  </a:srgbClr>
                </a:gs>
              </a:gsLst>
              <a:path path="shap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11" name="淘宝-想搞设计PPT(倒卖必究)-11">
              <a:extLst>
                <a:ext uri="{FF2B5EF4-FFF2-40B4-BE49-F238E27FC236}">
                  <a16:creationId xmlns:a16="http://schemas.microsoft.com/office/drawing/2014/main" id="{4DD33BBB-DD48-538B-127E-0E524FA73A2A}"/>
                </a:ext>
              </a:extLst>
            </p:cNvPr>
            <p:cNvSpPr/>
            <p:nvPr/>
          </p:nvSpPr>
          <p:spPr>
            <a:xfrm>
              <a:off x="5152082" y="2987751"/>
              <a:ext cx="989507" cy="989507"/>
            </a:xfrm>
            <a:prstGeom prst="flowChartConnector">
              <a:avLst/>
            </a:prstGeom>
            <a:gradFill>
              <a:gsLst>
                <a:gs pos="64000">
                  <a:srgbClr val="239DFF">
                    <a:alpha val="0"/>
                  </a:srgbClr>
                </a:gs>
                <a:gs pos="100000">
                  <a:srgbClr val="2092ED">
                    <a:alpha val="20000"/>
                  </a:srgbClr>
                </a:gs>
              </a:gsLst>
              <a:path path="shap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12" name="淘宝-想搞设计PPT(倒卖必究)-12">
              <a:extLst>
                <a:ext uri="{FF2B5EF4-FFF2-40B4-BE49-F238E27FC236}">
                  <a16:creationId xmlns:a16="http://schemas.microsoft.com/office/drawing/2014/main" id="{741A5C45-4749-0B8D-B1C1-3591D74F24C4}"/>
                </a:ext>
              </a:extLst>
            </p:cNvPr>
            <p:cNvSpPr/>
            <p:nvPr/>
          </p:nvSpPr>
          <p:spPr>
            <a:xfrm>
              <a:off x="5152082" y="4237041"/>
              <a:ext cx="989507" cy="989507"/>
            </a:xfrm>
            <a:prstGeom prst="flowChartConnector">
              <a:avLst/>
            </a:prstGeom>
            <a:gradFill>
              <a:gsLst>
                <a:gs pos="64000">
                  <a:srgbClr val="239DFF">
                    <a:alpha val="0"/>
                  </a:srgbClr>
                </a:gs>
                <a:gs pos="100000">
                  <a:srgbClr val="2092ED">
                    <a:alpha val="20000"/>
                  </a:srgbClr>
                </a:gs>
              </a:gsLst>
              <a:path path="shap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13" name="淘宝-想搞设计PPT(倒卖必究)-13">
              <a:extLst>
                <a:ext uri="{FF2B5EF4-FFF2-40B4-BE49-F238E27FC236}">
                  <a16:creationId xmlns:a16="http://schemas.microsoft.com/office/drawing/2014/main" id="{6A2286A3-55EC-EEF0-81E7-17C3F9D85903}"/>
                </a:ext>
              </a:extLst>
            </p:cNvPr>
            <p:cNvSpPr/>
            <p:nvPr/>
          </p:nvSpPr>
          <p:spPr>
            <a:xfrm>
              <a:off x="5152082" y="5486330"/>
              <a:ext cx="989507" cy="989507"/>
            </a:xfrm>
            <a:prstGeom prst="flowChartConnector">
              <a:avLst/>
            </a:prstGeom>
            <a:gradFill>
              <a:gsLst>
                <a:gs pos="64000">
                  <a:srgbClr val="239DFF">
                    <a:alpha val="0"/>
                  </a:srgbClr>
                </a:gs>
                <a:gs pos="100000">
                  <a:srgbClr val="2092ED">
                    <a:alpha val="20000"/>
                  </a:srgbClr>
                </a:gs>
              </a:gsLst>
              <a:path path="shap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zh-CN" altLang="en-US"/>
            </a:p>
          </p:txBody>
        </p:sp>
      </p:grpSp>
      <p:sp>
        <p:nvSpPr>
          <p:cNvPr id="21513" name="淘宝-想搞设计PPT(倒卖必究)-21513"/>
          <p:cNvSpPr>
            <a:spLocks noChangeArrowheads="1"/>
          </p:cNvSpPr>
          <p:nvPr/>
        </p:nvSpPr>
        <p:spPr bwMode="auto">
          <a:xfrm>
            <a:off x="6204629" y="516515"/>
            <a:ext cx="8613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rgbClr val="15548D"/>
                </a:solidFill>
                <a:latin typeface="微软雅黑" panose="020B0503020204020204" pitchFamily="34" charset="-122"/>
              </a:rPr>
              <a:t>Part 1</a:t>
            </a:r>
          </a:p>
        </p:txBody>
      </p:sp>
      <p:sp>
        <p:nvSpPr>
          <p:cNvPr id="21514" name="淘宝-想搞设计PPT(倒卖必究)-21514"/>
          <p:cNvSpPr>
            <a:spLocks noChangeArrowheads="1"/>
          </p:cNvSpPr>
          <p:nvPr/>
        </p:nvSpPr>
        <p:spPr bwMode="auto">
          <a:xfrm>
            <a:off x="6204629" y="1769297"/>
            <a:ext cx="8613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rgbClr val="15548D"/>
                </a:solidFill>
                <a:latin typeface="微软雅黑" panose="020B0503020204020204" pitchFamily="34" charset="-122"/>
              </a:rPr>
              <a:t>Part 2</a:t>
            </a:r>
          </a:p>
        </p:txBody>
      </p:sp>
      <p:sp>
        <p:nvSpPr>
          <p:cNvPr id="21515" name="淘宝-想搞设计PPT(倒卖必究)-21515"/>
          <p:cNvSpPr>
            <a:spLocks noChangeArrowheads="1"/>
          </p:cNvSpPr>
          <p:nvPr/>
        </p:nvSpPr>
        <p:spPr bwMode="auto">
          <a:xfrm>
            <a:off x="6204629" y="3022079"/>
            <a:ext cx="8613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rgbClr val="15548D"/>
                </a:solidFill>
                <a:latin typeface="微软雅黑" panose="020B0503020204020204" pitchFamily="34" charset="-122"/>
              </a:rPr>
              <a:t>Part 3</a:t>
            </a:r>
          </a:p>
        </p:txBody>
      </p:sp>
      <p:sp>
        <p:nvSpPr>
          <p:cNvPr id="21516" name="淘宝-想搞设计PPT(倒卖必究)-21516"/>
          <p:cNvSpPr>
            <a:spLocks noChangeArrowheads="1"/>
          </p:cNvSpPr>
          <p:nvPr/>
        </p:nvSpPr>
        <p:spPr bwMode="auto">
          <a:xfrm>
            <a:off x="6204629" y="4274861"/>
            <a:ext cx="8613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rgbClr val="15548D"/>
                </a:solidFill>
                <a:latin typeface="微软雅黑" panose="020B0503020204020204" pitchFamily="34" charset="-122"/>
              </a:rPr>
              <a:t>Part 4</a:t>
            </a:r>
          </a:p>
        </p:txBody>
      </p:sp>
      <p:sp>
        <p:nvSpPr>
          <p:cNvPr id="21517" name="淘宝-想搞设计PPT(倒卖必究)-21517"/>
          <p:cNvSpPr>
            <a:spLocks noChangeArrowheads="1"/>
          </p:cNvSpPr>
          <p:nvPr/>
        </p:nvSpPr>
        <p:spPr bwMode="auto">
          <a:xfrm>
            <a:off x="6204629" y="5527643"/>
            <a:ext cx="8613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rgbClr val="15548D"/>
                </a:solidFill>
                <a:latin typeface="微软雅黑" panose="020B0503020204020204" pitchFamily="34" charset="-122"/>
              </a:rPr>
              <a:t>Part 5</a:t>
            </a:r>
          </a:p>
        </p:txBody>
      </p:sp>
      <p:sp>
        <p:nvSpPr>
          <p:cNvPr id="9232" name="淘宝-想搞设计PPT(倒卖必究)-9232"/>
          <p:cNvSpPr txBox="1">
            <a:spLocks noChangeArrowheads="1"/>
          </p:cNvSpPr>
          <p:nvPr/>
        </p:nvSpPr>
        <p:spPr bwMode="auto">
          <a:xfrm>
            <a:off x="6821999" y="2074344"/>
            <a:ext cx="3999013"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a:solidFill>
                  <a:srgbClr val="15548D"/>
                </a:solidFill>
                <a:latin typeface="微软雅黑" panose="020B0503020204020204" pitchFamily="34" charset="-122"/>
              </a:rPr>
              <a:t>研究思路与方法</a:t>
            </a:r>
          </a:p>
        </p:txBody>
      </p:sp>
      <p:sp>
        <p:nvSpPr>
          <p:cNvPr id="9233" name="淘宝-想搞设计PPT(倒卖必究)-9233"/>
          <p:cNvSpPr txBox="1">
            <a:spLocks noChangeArrowheads="1"/>
          </p:cNvSpPr>
          <p:nvPr/>
        </p:nvSpPr>
        <p:spPr bwMode="auto">
          <a:xfrm>
            <a:off x="6821999" y="811647"/>
            <a:ext cx="1947101" cy="553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a:solidFill>
                  <a:srgbClr val="15548D"/>
                </a:solidFill>
                <a:latin typeface="微软雅黑" panose="020B0503020204020204" pitchFamily="34" charset="-122"/>
              </a:rPr>
              <a:t>绪   论</a:t>
            </a:r>
          </a:p>
        </p:txBody>
      </p:sp>
      <p:sp>
        <p:nvSpPr>
          <p:cNvPr id="9234" name="淘宝-想搞设计PPT(倒卖必究)-9234"/>
          <p:cNvSpPr txBox="1">
            <a:spLocks noChangeArrowheads="1"/>
          </p:cNvSpPr>
          <p:nvPr/>
        </p:nvSpPr>
        <p:spPr bwMode="auto">
          <a:xfrm>
            <a:off x="6821999" y="3337090"/>
            <a:ext cx="4295600"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a:solidFill>
                  <a:srgbClr val="15548D"/>
                </a:solidFill>
                <a:latin typeface="微软雅黑" panose="020B0503020204020204" pitchFamily="34" charset="-122"/>
              </a:rPr>
              <a:t>关键技术与实践难点</a:t>
            </a:r>
          </a:p>
        </p:txBody>
      </p:sp>
      <p:sp>
        <p:nvSpPr>
          <p:cNvPr id="9235" name="淘宝-想搞设计PPT(倒卖必究)-9235"/>
          <p:cNvSpPr txBox="1">
            <a:spLocks noChangeArrowheads="1"/>
          </p:cNvSpPr>
          <p:nvPr/>
        </p:nvSpPr>
        <p:spPr bwMode="auto">
          <a:xfrm>
            <a:off x="6821999" y="4599836"/>
            <a:ext cx="4002274"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a:solidFill>
                  <a:srgbClr val="15548D"/>
                </a:solidFill>
                <a:latin typeface="微软雅黑" panose="020B0503020204020204" pitchFamily="34" charset="-122"/>
              </a:rPr>
              <a:t>研究成果与应用</a:t>
            </a:r>
          </a:p>
        </p:txBody>
      </p:sp>
      <p:sp>
        <p:nvSpPr>
          <p:cNvPr id="9236" name="淘宝-想搞设计PPT(倒卖必究)-9236"/>
          <p:cNvSpPr txBox="1">
            <a:spLocks noChangeArrowheads="1"/>
          </p:cNvSpPr>
          <p:nvPr/>
        </p:nvSpPr>
        <p:spPr bwMode="auto">
          <a:xfrm>
            <a:off x="6821999" y="5862583"/>
            <a:ext cx="4002274"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a:solidFill>
                  <a:srgbClr val="15548D"/>
                </a:solidFill>
                <a:latin typeface="微软雅黑" panose="020B0503020204020204" pitchFamily="34" charset="-122"/>
              </a:rPr>
              <a:t>相关建议和结论</a:t>
            </a:r>
          </a:p>
        </p:txBody>
      </p:sp>
      <p:sp>
        <p:nvSpPr>
          <p:cNvPr id="26" name="淘宝-想搞设计PPT(倒卖必究)-26"/>
          <p:cNvSpPr/>
          <p:nvPr/>
        </p:nvSpPr>
        <p:spPr>
          <a:xfrm rot="16200000">
            <a:off x="-5406906" y="1330569"/>
            <a:ext cx="13081000" cy="4196862"/>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淘宝-想搞设计PPT(倒卖必究)-28"/>
          <p:cNvSpPr/>
          <p:nvPr/>
        </p:nvSpPr>
        <p:spPr>
          <a:xfrm rot="16200000">
            <a:off x="-4196677" y="2432050"/>
            <a:ext cx="13081000" cy="1993900"/>
          </a:xfrm>
          <a:prstGeom prst="rect">
            <a:avLst/>
          </a:prstGeom>
          <a:noFill/>
          <a:ln w="1905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37" name="淘宝-想搞设计PPT(倒卖必究)-9237"/>
          <p:cNvSpPr txBox="1">
            <a:spLocks noChangeArrowheads="1"/>
          </p:cNvSpPr>
          <p:nvPr/>
        </p:nvSpPr>
        <p:spPr bwMode="auto">
          <a:xfrm>
            <a:off x="660527" y="3036376"/>
            <a:ext cx="1791065" cy="60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FontTx/>
              <a:buNone/>
            </a:pPr>
            <a:r>
              <a:rPr lang="zh-CN" altLang="en-US" sz="8000" b="1" dirty="0">
                <a:solidFill>
                  <a:schemeClr val="bg1"/>
                </a:solidFill>
                <a:latin typeface="微软雅黑" panose="020B0503020204020204" pitchFamily="34" charset="-122"/>
              </a:rPr>
              <a:t>目</a:t>
            </a:r>
            <a:endParaRPr lang="en-US" altLang="zh-CN" sz="8000" b="1" dirty="0">
              <a:solidFill>
                <a:schemeClr val="bg1"/>
              </a:solidFill>
              <a:latin typeface="微软雅黑" panose="020B0503020204020204" pitchFamily="34" charset="-122"/>
            </a:endParaRPr>
          </a:p>
          <a:p>
            <a:pPr algn="dist" eaLnBrk="1" hangingPunct="1">
              <a:spcBef>
                <a:spcPct val="0"/>
              </a:spcBef>
              <a:buFontTx/>
              <a:buNone/>
            </a:pPr>
            <a:r>
              <a:rPr lang="zh-CN" altLang="en-US" sz="8000" b="1" dirty="0">
                <a:solidFill>
                  <a:schemeClr val="bg1"/>
                </a:solidFill>
                <a:latin typeface="微软雅黑" panose="020B0503020204020204" pitchFamily="34" charset="-122"/>
              </a:rPr>
              <a:t>录</a:t>
            </a:r>
          </a:p>
        </p:txBody>
      </p:sp>
      <p:sp>
        <p:nvSpPr>
          <p:cNvPr id="9238" name="淘宝-想搞设计PPT(倒卖必究)-9238"/>
          <p:cNvSpPr txBox="1">
            <a:spLocks noChangeArrowheads="1"/>
          </p:cNvSpPr>
          <p:nvPr/>
        </p:nvSpPr>
        <p:spPr bwMode="auto">
          <a:xfrm>
            <a:off x="436031" y="5497448"/>
            <a:ext cx="197239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dirty="0">
                <a:solidFill>
                  <a:schemeClr val="bg1"/>
                </a:solidFill>
                <a:latin typeface="微软雅黑" panose="020B0503020204020204" pitchFamily="34" charset="-122"/>
              </a:rPr>
              <a:t>C</a:t>
            </a:r>
            <a:r>
              <a:rPr lang="zh-CN" altLang="en-US" sz="2800" dirty="0">
                <a:solidFill>
                  <a:schemeClr val="bg1"/>
                </a:solidFill>
                <a:latin typeface="微软雅黑" panose="020B0503020204020204" pitchFamily="34" charset="-122"/>
              </a:rPr>
              <a:t>ontents</a:t>
            </a:r>
          </a:p>
        </p:txBody>
      </p:sp>
      <p:sp>
        <p:nvSpPr>
          <p:cNvPr id="2" name="淘宝-想搞设计PPT(倒卖必究)-2"/>
          <p:cNvSpPr/>
          <p:nvPr/>
        </p:nvSpPr>
        <p:spPr>
          <a:xfrm>
            <a:off x="5162162" y="523505"/>
            <a:ext cx="1130107" cy="1130107"/>
          </a:xfrm>
          <a:prstGeom prst="ellipse">
            <a:avLst/>
          </a:prstGeom>
          <a:noFill/>
          <a:ln>
            <a:noFill/>
          </a:ln>
          <a:effectLst>
            <a:innerShdw blurRad="114300">
              <a:srgbClr val="447A8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10" name="淘宝-想搞设计PPT(倒卖必究)-21510"/>
          <p:cNvSpPr>
            <a:spLocks noEditPoints="1"/>
          </p:cNvSpPr>
          <p:nvPr/>
        </p:nvSpPr>
        <p:spPr bwMode="auto">
          <a:xfrm>
            <a:off x="5316139" y="4437802"/>
            <a:ext cx="672689" cy="582187"/>
          </a:xfrm>
          <a:custGeom>
            <a:avLst/>
            <a:gdLst>
              <a:gd name="T0" fmla="*/ 2147483646 w 948"/>
              <a:gd name="T1" fmla="*/ 2147483646 h 810"/>
              <a:gd name="T2" fmla="*/ 2147483646 w 948"/>
              <a:gd name="T3" fmla="*/ 2147483646 h 810"/>
              <a:gd name="T4" fmla="*/ 2147483646 w 948"/>
              <a:gd name="T5" fmla="*/ 2147483646 h 810"/>
              <a:gd name="T6" fmla="*/ 2147483646 w 948"/>
              <a:gd name="T7" fmla="*/ 2147483646 h 810"/>
              <a:gd name="T8" fmla="*/ 2147483646 w 948"/>
              <a:gd name="T9" fmla="*/ 2147483646 h 810"/>
              <a:gd name="T10" fmla="*/ 2147483646 w 948"/>
              <a:gd name="T11" fmla="*/ 2147483646 h 810"/>
              <a:gd name="T12" fmla="*/ 2147483646 w 948"/>
              <a:gd name="T13" fmla="*/ 2147483646 h 810"/>
              <a:gd name="T14" fmla="*/ 2147483646 w 948"/>
              <a:gd name="T15" fmla="*/ 2147483646 h 810"/>
              <a:gd name="T16" fmla="*/ 2147483646 w 948"/>
              <a:gd name="T17" fmla="*/ 2147483646 h 810"/>
              <a:gd name="T18" fmla="*/ 2147483646 w 948"/>
              <a:gd name="T19" fmla="*/ 2147483646 h 810"/>
              <a:gd name="T20" fmla="*/ 2147483646 w 948"/>
              <a:gd name="T21" fmla="*/ 2147483646 h 810"/>
              <a:gd name="T22" fmla="*/ 2147483646 w 948"/>
              <a:gd name="T23" fmla="*/ 2147483646 h 810"/>
              <a:gd name="T24" fmla="*/ 2147483646 w 948"/>
              <a:gd name="T25" fmla="*/ 2147483646 h 810"/>
              <a:gd name="T26" fmla="*/ 2147483646 w 948"/>
              <a:gd name="T27" fmla="*/ 2147483646 h 810"/>
              <a:gd name="T28" fmla="*/ 2147483646 w 948"/>
              <a:gd name="T29" fmla="*/ 2147483646 h 810"/>
              <a:gd name="T30" fmla="*/ 2147483646 w 948"/>
              <a:gd name="T31" fmla="*/ 2147483646 h 810"/>
              <a:gd name="T32" fmla="*/ 2147483646 w 948"/>
              <a:gd name="T33" fmla="*/ 2147483646 h 810"/>
              <a:gd name="T34" fmla="*/ 2147483646 w 948"/>
              <a:gd name="T35" fmla="*/ 2147483646 h 810"/>
              <a:gd name="T36" fmla="*/ 2147483646 w 948"/>
              <a:gd name="T37" fmla="*/ 2147483646 h 810"/>
              <a:gd name="T38" fmla="*/ 2147483646 w 948"/>
              <a:gd name="T39" fmla="*/ 2147483646 h 810"/>
              <a:gd name="T40" fmla="*/ 2147483646 w 948"/>
              <a:gd name="T41" fmla="*/ 2147483646 h 810"/>
              <a:gd name="T42" fmla="*/ 2147483646 w 948"/>
              <a:gd name="T43" fmla="*/ 2147483646 h 810"/>
              <a:gd name="T44" fmla="*/ 2147483646 w 948"/>
              <a:gd name="T45" fmla="*/ 2147483646 h 810"/>
              <a:gd name="T46" fmla="*/ 2147483646 w 948"/>
              <a:gd name="T47" fmla="*/ 2147483646 h 810"/>
              <a:gd name="T48" fmla="*/ 2147483646 w 948"/>
              <a:gd name="T49" fmla="*/ 2147483646 h 810"/>
              <a:gd name="T50" fmla="*/ 2147483646 w 948"/>
              <a:gd name="T51" fmla="*/ 2147483646 h 810"/>
              <a:gd name="T52" fmla="*/ 2147483646 w 948"/>
              <a:gd name="T53" fmla="*/ 2147483646 h 810"/>
              <a:gd name="T54" fmla="*/ 2147483646 w 948"/>
              <a:gd name="T55" fmla="*/ 2147483646 h 810"/>
              <a:gd name="T56" fmla="*/ 2147483646 w 948"/>
              <a:gd name="T57" fmla="*/ 2147483646 h 810"/>
              <a:gd name="T58" fmla="*/ 2147483646 w 948"/>
              <a:gd name="T59" fmla="*/ 2147483646 h 810"/>
              <a:gd name="T60" fmla="*/ 2147483646 w 948"/>
              <a:gd name="T61" fmla="*/ 2147483646 h 810"/>
              <a:gd name="T62" fmla="*/ 2147483646 w 948"/>
              <a:gd name="T63" fmla="*/ 2147483646 h 810"/>
              <a:gd name="T64" fmla="*/ 2147483646 w 948"/>
              <a:gd name="T65" fmla="*/ 2147483646 h 810"/>
              <a:gd name="T66" fmla="*/ 2147483646 w 948"/>
              <a:gd name="T67" fmla="*/ 2147483646 h 810"/>
              <a:gd name="T68" fmla="*/ 2147483646 w 948"/>
              <a:gd name="T69" fmla="*/ 2147483646 h 810"/>
              <a:gd name="T70" fmla="*/ 2147483646 w 948"/>
              <a:gd name="T71" fmla="*/ 2147483646 h 810"/>
              <a:gd name="T72" fmla="*/ 2147483646 w 948"/>
              <a:gd name="T73" fmla="*/ 2147483646 h 810"/>
              <a:gd name="T74" fmla="*/ 2147483646 w 948"/>
              <a:gd name="T75" fmla="*/ 2147483646 h 810"/>
              <a:gd name="T76" fmla="*/ 2147483646 w 948"/>
              <a:gd name="T77" fmla="*/ 2147483646 h 810"/>
              <a:gd name="T78" fmla="*/ 2147483646 w 948"/>
              <a:gd name="T79" fmla="*/ 2147483646 h 810"/>
              <a:gd name="T80" fmla="*/ 2147483646 w 948"/>
              <a:gd name="T81" fmla="*/ 2147483646 h 810"/>
              <a:gd name="T82" fmla="*/ 2147483646 w 948"/>
              <a:gd name="T83" fmla="*/ 2147483646 h 810"/>
              <a:gd name="T84" fmla="*/ 2147483646 w 948"/>
              <a:gd name="T85" fmla="*/ 2147483646 h 810"/>
              <a:gd name="T86" fmla="*/ 2147483646 w 948"/>
              <a:gd name="T87" fmla="*/ 2147483646 h 810"/>
              <a:gd name="T88" fmla="*/ 2147483646 w 948"/>
              <a:gd name="T89" fmla="*/ 2147483646 h 810"/>
              <a:gd name="T90" fmla="*/ 2147483646 w 948"/>
              <a:gd name="T91" fmla="*/ 2147483646 h 810"/>
              <a:gd name="T92" fmla="*/ 2147483646 w 948"/>
              <a:gd name="T93" fmla="*/ 2147483646 h 810"/>
              <a:gd name="T94" fmla="*/ 2147483646 w 948"/>
              <a:gd name="T95" fmla="*/ 2147483646 h 810"/>
              <a:gd name="T96" fmla="*/ 2147483646 w 948"/>
              <a:gd name="T97" fmla="*/ 2147483646 h 810"/>
              <a:gd name="T98" fmla="*/ 2147483646 w 948"/>
              <a:gd name="T99" fmla="*/ 2147483646 h 810"/>
              <a:gd name="T100" fmla="*/ 2147483646 w 948"/>
              <a:gd name="T101" fmla="*/ 2147483646 h 810"/>
              <a:gd name="T102" fmla="*/ 2147483646 w 948"/>
              <a:gd name="T103" fmla="*/ 2147483646 h 810"/>
              <a:gd name="T104" fmla="*/ 2147483646 w 948"/>
              <a:gd name="T105" fmla="*/ 2147483646 h 810"/>
              <a:gd name="T106" fmla="*/ 2147483646 w 948"/>
              <a:gd name="T107" fmla="*/ 2147483646 h 810"/>
              <a:gd name="T108" fmla="*/ 2147483646 w 948"/>
              <a:gd name="T109" fmla="*/ 2147483646 h 810"/>
              <a:gd name="T110" fmla="*/ 2147483646 w 948"/>
              <a:gd name="T111" fmla="*/ 2147483646 h 810"/>
              <a:gd name="T112" fmla="*/ 2147483646 w 948"/>
              <a:gd name="T113" fmla="*/ 2147483646 h 810"/>
              <a:gd name="T114" fmla="*/ 2147483646 w 948"/>
              <a:gd name="T115" fmla="*/ 2147483646 h 810"/>
              <a:gd name="T116" fmla="*/ 2147483646 w 948"/>
              <a:gd name="T117" fmla="*/ 2147483646 h 810"/>
              <a:gd name="T118" fmla="*/ 2147483646 w 948"/>
              <a:gd name="T119" fmla="*/ 2147483646 h 8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48" h="810">
                <a:moveTo>
                  <a:pt x="588" y="151"/>
                </a:moveTo>
                <a:cubicBezTo>
                  <a:pt x="588" y="151"/>
                  <a:pt x="588" y="152"/>
                  <a:pt x="588" y="152"/>
                </a:cubicBezTo>
                <a:cubicBezTo>
                  <a:pt x="588" y="153"/>
                  <a:pt x="589" y="154"/>
                  <a:pt x="589" y="155"/>
                </a:cubicBezTo>
                <a:cubicBezTo>
                  <a:pt x="589" y="156"/>
                  <a:pt x="589" y="156"/>
                  <a:pt x="589" y="157"/>
                </a:cubicBezTo>
                <a:cubicBezTo>
                  <a:pt x="589" y="158"/>
                  <a:pt x="589" y="159"/>
                  <a:pt x="589" y="161"/>
                </a:cubicBezTo>
                <a:cubicBezTo>
                  <a:pt x="589" y="161"/>
                  <a:pt x="589" y="161"/>
                  <a:pt x="589" y="161"/>
                </a:cubicBezTo>
                <a:cubicBezTo>
                  <a:pt x="589" y="162"/>
                  <a:pt x="589" y="164"/>
                  <a:pt x="589" y="165"/>
                </a:cubicBezTo>
                <a:cubicBezTo>
                  <a:pt x="589" y="165"/>
                  <a:pt x="589" y="166"/>
                  <a:pt x="589" y="166"/>
                </a:cubicBezTo>
                <a:cubicBezTo>
                  <a:pt x="589" y="167"/>
                  <a:pt x="589" y="168"/>
                  <a:pt x="589" y="169"/>
                </a:cubicBezTo>
                <a:cubicBezTo>
                  <a:pt x="589" y="170"/>
                  <a:pt x="589" y="170"/>
                  <a:pt x="589" y="171"/>
                </a:cubicBezTo>
                <a:cubicBezTo>
                  <a:pt x="588" y="178"/>
                  <a:pt x="586" y="185"/>
                  <a:pt x="584" y="191"/>
                </a:cubicBezTo>
                <a:cubicBezTo>
                  <a:pt x="584" y="192"/>
                  <a:pt x="583" y="193"/>
                  <a:pt x="583" y="194"/>
                </a:cubicBezTo>
                <a:cubicBezTo>
                  <a:pt x="583" y="195"/>
                  <a:pt x="583" y="195"/>
                  <a:pt x="583" y="195"/>
                </a:cubicBezTo>
                <a:cubicBezTo>
                  <a:pt x="583" y="196"/>
                  <a:pt x="582" y="197"/>
                  <a:pt x="582" y="198"/>
                </a:cubicBezTo>
                <a:cubicBezTo>
                  <a:pt x="582" y="198"/>
                  <a:pt x="582" y="198"/>
                  <a:pt x="582" y="198"/>
                </a:cubicBezTo>
                <a:cubicBezTo>
                  <a:pt x="580" y="201"/>
                  <a:pt x="579" y="204"/>
                  <a:pt x="577" y="207"/>
                </a:cubicBezTo>
                <a:cubicBezTo>
                  <a:pt x="577" y="207"/>
                  <a:pt x="577" y="207"/>
                  <a:pt x="577" y="208"/>
                </a:cubicBezTo>
                <a:cubicBezTo>
                  <a:pt x="577" y="208"/>
                  <a:pt x="576" y="209"/>
                  <a:pt x="575" y="210"/>
                </a:cubicBezTo>
                <a:cubicBezTo>
                  <a:pt x="575" y="210"/>
                  <a:pt x="575" y="211"/>
                  <a:pt x="575" y="211"/>
                </a:cubicBezTo>
                <a:cubicBezTo>
                  <a:pt x="573" y="215"/>
                  <a:pt x="570" y="218"/>
                  <a:pt x="567" y="222"/>
                </a:cubicBezTo>
                <a:cubicBezTo>
                  <a:pt x="567" y="222"/>
                  <a:pt x="567" y="222"/>
                  <a:pt x="567" y="222"/>
                </a:cubicBezTo>
                <a:cubicBezTo>
                  <a:pt x="566" y="223"/>
                  <a:pt x="566" y="224"/>
                  <a:pt x="565" y="224"/>
                </a:cubicBezTo>
                <a:cubicBezTo>
                  <a:pt x="565" y="224"/>
                  <a:pt x="565" y="225"/>
                  <a:pt x="565" y="225"/>
                </a:cubicBezTo>
                <a:cubicBezTo>
                  <a:pt x="562" y="227"/>
                  <a:pt x="560" y="230"/>
                  <a:pt x="558" y="232"/>
                </a:cubicBezTo>
                <a:cubicBezTo>
                  <a:pt x="558" y="232"/>
                  <a:pt x="557" y="232"/>
                  <a:pt x="557" y="232"/>
                </a:cubicBezTo>
                <a:cubicBezTo>
                  <a:pt x="557" y="233"/>
                  <a:pt x="556" y="233"/>
                  <a:pt x="555" y="234"/>
                </a:cubicBezTo>
                <a:cubicBezTo>
                  <a:pt x="555" y="234"/>
                  <a:pt x="555" y="234"/>
                  <a:pt x="554" y="234"/>
                </a:cubicBezTo>
                <a:cubicBezTo>
                  <a:pt x="554" y="235"/>
                  <a:pt x="553" y="236"/>
                  <a:pt x="552" y="236"/>
                </a:cubicBezTo>
                <a:cubicBezTo>
                  <a:pt x="547" y="240"/>
                  <a:pt x="543" y="243"/>
                  <a:pt x="537" y="246"/>
                </a:cubicBezTo>
                <a:cubicBezTo>
                  <a:pt x="536" y="246"/>
                  <a:pt x="535" y="247"/>
                  <a:pt x="534" y="247"/>
                </a:cubicBezTo>
                <a:cubicBezTo>
                  <a:pt x="533" y="247"/>
                  <a:pt x="533" y="248"/>
                  <a:pt x="532" y="248"/>
                </a:cubicBezTo>
                <a:cubicBezTo>
                  <a:pt x="532" y="248"/>
                  <a:pt x="531" y="249"/>
                  <a:pt x="530" y="249"/>
                </a:cubicBezTo>
                <a:cubicBezTo>
                  <a:pt x="529" y="249"/>
                  <a:pt x="529" y="249"/>
                  <a:pt x="528" y="249"/>
                </a:cubicBezTo>
                <a:cubicBezTo>
                  <a:pt x="527" y="250"/>
                  <a:pt x="526" y="250"/>
                  <a:pt x="525" y="251"/>
                </a:cubicBezTo>
                <a:cubicBezTo>
                  <a:pt x="525" y="251"/>
                  <a:pt x="525" y="251"/>
                  <a:pt x="525" y="251"/>
                </a:cubicBezTo>
                <a:cubicBezTo>
                  <a:pt x="523" y="251"/>
                  <a:pt x="522" y="252"/>
                  <a:pt x="520" y="252"/>
                </a:cubicBezTo>
                <a:cubicBezTo>
                  <a:pt x="520" y="252"/>
                  <a:pt x="520" y="252"/>
                  <a:pt x="519" y="252"/>
                </a:cubicBezTo>
                <a:cubicBezTo>
                  <a:pt x="518" y="253"/>
                  <a:pt x="517" y="253"/>
                  <a:pt x="516" y="253"/>
                </a:cubicBezTo>
                <a:cubicBezTo>
                  <a:pt x="516" y="253"/>
                  <a:pt x="515" y="253"/>
                  <a:pt x="515" y="253"/>
                </a:cubicBezTo>
                <a:cubicBezTo>
                  <a:pt x="514" y="254"/>
                  <a:pt x="512" y="254"/>
                  <a:pt x="511" y="254"/>
                </a:cubicBezTo>
                <a:cubicBezTo>
                  <a:pt x="509" y="254"/>
                  <a:pt x="508" y="255"/>
                  <a:pt x="506" y="255"/>
                </a:cubicBezTo>
                <a:cubicBezTo>
                  <a:pt x="506" y="255"/>
                  <a:pt x="506" y="255"/>
                  <a:pt x="505" y="255"/>
                </a:cubicBezTo>
                <a:cubicBezTo>
                  <a:pt x="504" y="255"/>
                  <a:pt x="503" y="255"/>
                  <a:pt x="502" y="255"/>
                </a:cubicBezTo>
                <a:cubicBezTo>
                  <a:pt x="502" y="255"/>
                  <a:pt x="501" y="255"/>
                  <a:pt x="501" y="255"/>
                </a:cubicBezTo>
                <a:cubicBezTo>
                  <a:pt x="499" y="255"/>
                  <a:pt x="498" y="255"/>
                  <a:pt x="496" y="255"/>
                </a:cubicBezTo>
                <a:cubicBezTo>
                  <a:pt x="496" y="255"/>
                  <a:pt x="496" y="255"/>
                  <a:pt x="496" y="255"/>
                </a:cubicBezTo>
                <a:cubicBezTo>
                  <a:pt x="495" y="255"/>
                  <a:pt x="494" y="255"/>
                  <a:pt x="492" y="255"/>
                </a:cubicBezTo>
                <a:cubicBezTo>
                  <a:pt x="492" y="255"/>
                  <a:pt x="491" y="255"/>
                  <a:pt x="491" y="255"/>
                </a:cubicBezTo>
                <a:cubicBezTo>
                  <a:pt x="490" y="255"/>
                  <a:pt x="489" y="255"/>
                  <a:pt x="488" y="255"/>
                </a:cubicBezTo>
                <a:cubicBezTo>
                  <a:pt x="488" y="255"/>
                  <a:pt x="487" y="255"/>
                  <a:pt x="487" y="255"/>
                </a:cubicBezTo>
                <a:cubicBezTo>
                  <a:pt x="485" y="255"/>
                  <a:pt x="484" y="255"/>
                  <a:pt x="483" y="255"/>
                </a:cubicBezTo>
                <a:cubicBezTo>
                  <a:pt x="477" y="254"/>
                  <a:pt x="471" y="253"/>
                  <a:pt x="466" y="251"/>
                </a:cubicBezTo>
                <a:cubicBezTo>
                  <a:pt x="465" y="250"/>
                  <a:pt x="464" y="250"/>
                  <a:pt x="463" y="250"/>
                </a:cubicBezTo>
                <a:cubicBezTo>
                  <a:pt x="463" y="250"/>
                  <a:pt x="462" y="250"/>
                  <a:pt x="462" y="249"/>
                </a:cubicBezTo>
                <a:cubicBezTo>
                  <a:pt x="461" y="249"/>
                  <a:pt x="460" y="249"/>
                  <a:pt x="459" y="248"/>
                </a:cubicBezTo>
                <a:cubicBezTo>
                  <a:pt x="459" y="248"/>
                  <a:pt x="459" y="248"/>
                  <a:pt x="459" y="248"/>
                </a:cubicBezTo>
                <a:cubicBezTo>
                  <a:pt x="456" y="247"/>
                  <a:pt x="453" y="245"/>
                  <a:pt x="450" y="244"/>
                </a:cubicBezTo>
                <a:cubicBezTo>
                  <a:pt x="450" y="244"/>
                  <a:pt x="450" y="244"/>
                  <a:pt x="450" y="244"/>
                </a:cubicBezTo>
                <a:cubicBezTo>
                  <a:pt x="449" y="243"/>
                  <a:pt x="448" y="243"/>
                  <a:pt x="447" y="242"/>
                </a:cubicBezTo>
                <a:cubicBezTo>
                  <a:pt x="447" y="242"/>
                  <a:pt x="447" y="242"/>
                  <a:pt x="446" y="242"/>
                </a:cubicBezTo>
                <a:cubicBezTo>
                  <a:pt x="443" y="239"/>
                  <a:pt x="439" y="237"/>
                  <a:pt x="436" y="234"/>
                </a:cubicBezTo>
                <a:cubicBezTo>
                  <a:pt x="435" y="234"/>
                  <a:pt x="435" y="234"/>
                  <a:pt x="435" y="234"/>
                </a:cubicBezTo>
                <a:cubicBezTo>
                  <a:pt x="434" y="233"/>
                  <a:pt x="434" y="232"/>
                  <a:pt x="433" y="232"/>
                </a:cubicBezTo>
                <a:cubicBezTo>
                  <a:pt x="433" y="231"/>
                  <a:pt x="433" y="231"/>
                  <a:pt x="432" y="231"/>
                </a:cubicBezTo>
                <a:cubicBezTo>
                  <a:pt x="430" y="229"/>
                  <a:pt x="428" y="227"/>
                  <a:pt x="425" y="224"/>
                </a:cubicBezTo>
                <a:cubicBezTo>
                  <a:pt x="425" y="224"/>
                  <a:pt x="425" y="224"/>
                  <a:pt x="425" y="224"/>
                </a:cubicBezTo>
                <a:cubicBezTo>
                  <a:pt x="425" y="223"/>
                  <a:pt x="424" y="222"/>
                  <a:pt x="423" y="222"/>
                </a:cubicBezTo>
                <a:cubicBezTo>
                  <a:pt x="423" y="221"/>
                  <a:pt x="423" y="221"/>
                  <a:pt x="423" y="221"/>
                </a:cubicBezTo>
                <a:cubicBezTo>
                  <a:pt x="422" y="220"/>
                  <a:pt x="421" y="219"/>
                  <a:pt x="421" y="218"/>
                </a:cubicBezTo>
                <a:cubicBezTo>
                  <a:pt x="417" y="213"/>
                  <a:pt x="413" y="207"/>
                  <a:pt x="410" y="200"/>
                </a:cubicBezTo>
                <a:cubicBezTo>
                  <a:pt x="410" y="200"/>
                  <a:pt x="410" y="199"/>
                  <a:pt x="409" y="199"/>
                </a:cubicBezTo>
                <a:cubicBezTo>
                  <a:pt x="409" y="198"/>
                  <a:pt x="409" y="197"/>
                  <a:pt x="408" y="196"/>
                </a:cubicBezTo>
                <a:cubicBezTo>
                  <a:pt x="408" y="196"/>
                  <a:pt x="408" y="195"/>
                  <a:pt x="408" y="195"/>
                </a:cubicBezTo>
                <a:cubicBezTo>
                  <a:pt x="407" y="194"/>
                  <a:pt x="407" y="193"/>
                  <a:pt x="407" y="191"/>
                </a:cubicBezTo>
                <a:cubicBezTo>
                  <a:pt x="406" y="191"/>
                  <a:pt x="406" y="191"/>
                  <a:pt x="406" y="191"/>
                </a:cubicBezTo>
                <a:cubicBezTo>
                  <a:pt x="406" y="190"/>
                  <a:pt x="406" y="188"/>
                  <a:pt x="405" y="187"/>
                </a:cubicBezTo>
                <a:cubicBezTo>
                  <a:pt x="405" y="187"/>
                  <a:pt x="405" y="186"/>
                  <a:pt x="405" y="186"/>
                </a:cubicBezTo>
                <a:cubicBezTo>
                  <a:pt x="405" y="185"/>
                  <a:pt x="404" y="184"/>
                  <a:pt x="404" y="183"/>
                </a:cubicBezTo>
                <a:cubicBezTo>
                  <a:pt x="404" y="182"/>
                  <a:pt x="404" y="182"/>
                  <a:pt x="404" y="181"/>
                </a:cubicBezTo>
                <a:cubicBezTo>
                  <a:pt x="404" y="180"/>
                  <a:pt x="403" y="179"/>
                  <a:pt x="403" y="177"/>
                </a:cubicBezTo>
                <a:cubicBezTo>
                  <a:pt x="403" y="176"/>
                  <a:pt x="403" y="174"/>
                  <a:pt x="402" y="173"/>
                </a:cubicBezTo>
                <a:cubicBezTo>
                  <a:pt x="402" y="173"/>
                  <a:pt x="402" y="172"/>
                  <a:pt x="402" y="172"/>
                </a:cubicBezTo>
                <a:cubicBezTo>
                  <a:pt x="402" y="171"/>
                  <a:pt x="402" y="170"/>
                  <a:pt x="402" y="169"/>
                </a:cubicBezTo>
                <a:cubicBezTo>
                  <a:pt x="402" y="168"/>
                  <a:pt x="402" y="168"/>
                  <a:pt x="402" y="167"/>
                </a:cubicBezTo>
                <a:cubicBezTo>
                  <a:pt x="402" y="166"/>
                  <a:pt x="402" y="164"/>
                  <a:pt x="402" y="163"/>
                </a:cubicBezTo>
                <a:cubicBezTo>
                  <a:pt x="402" y="163"/>
                  <a:pt x="402" y="163"/>
                  <a:pt x="402" y="163"/>
                </a:cubicBezTo>
                <a:cubicBezTo>
                  <a:pt x="402" y="161"/>
                  <a:pt x="402" y="160"/>
                  <a:pt x="402" y="159"/>
                </a:cubicBezTo>
                <a:cubicBezTo>
                  <a:pt x="402" y="158"/>
                  <a:pt x="402" y="158"/>
                  <a:pt x="402" y="157"/>
                </a:cubicBezTo>
                <a:cubicBezTo>
                  <a:pt x="402" y="156"/>
                  <a:pt x="402" y="156"/>
                  <a:pt x="402" y="155"/>
                </a:cubicBezTo>
                <a:cubicBezTo>
                  <a:pt x="402" y="154"/>
                  <a:pt x="402" y="154"/>
                  <a:pt x="402" y="153"/>
                </a:cubicBezTo>
                <a:cubicBezTo>
                  <a:pt x="402" y="152"/>
                  <a:pt x="402" y="151"/>
                  <a:pt x="403" y="149"/>
                </a:cubicBezTo>
                <a:cubicBezTo>
                  <a:pt x="403" y="149"/>
                  <a:pt x="403" y="149"/>
                  <a:pt x="403" y="149"/>
                </a:cubicBezTo>
                <a:cubicBezTo>
                  <a:pt x="403" y="143"/>
                  <a:pt x="405" y="138"/>
                  <a:pt x="406" y="132"/>
                </a:cubicBezTo>
                <a:cubicBezTo>
                  <a:pt x="407" y="131"/>
                  <a:pt x="407" y="130"/>
                  <a:pt x="408" y="129"/>
                </a:cubicBezTo>
                <a:cubicBezTo>
                  <a:pt x="408" y="129"/>
                  <a:pt x="408" y="129"/>
                  <a:pt x="408" y="129"/>
                </a:cubicBezTo>
                <a:cubicBezTo>
                  <a:pt x="408" y="128"/>
                  <a:pt x="409" y="127"/>
                  <a:pt x="409" y="126"/>
                </a:cubicBezTo>
                <a:cubicBezTo>
                  <a:pt x="409" y="126"/>
                  <a:pt x="409" y="126"/>
                  <a:pt x="409" y="126"/>
                </a:cubicBezTo>
                <a:cubicBezTo>
                  <a:pt x="410" y="123"/>
                  <a:pt x="412" y="120"/>
                  <a:pt x="413" y="117"/>
                </a:cubicBezTo>
                <a:cubicBezTo>
                  <a:pt x="413" y="117"/>
                  <a:pt x="414" y="116"/>
                  <a:pt x="414" y="116"/>
                </a:cubicBezTo>
                <a:cubicBezTo>
                  <a:pt x="414" y="115"/>
                  <a:pt x="415" y="114"/>
                  <a:pt x="415" y="114"/>
                </a:cubicBezTo>
                <a:cubicBezTo>
                  <a:pt x="415" y="113"/>
                  <a:pt x="415" y="113"/>
                  <a:pt x="416" y="113"/>
                </a:cubicBezTo>
                <a:cubicBezTo>
                  <a:pt x="418" y="109"/>
                  <a:pt x="420" y="106"/>
                  <a:pt x="423" y="102"/>
                </a:cubicBezTo>
                <a:cubicBezTo>
                  <a:pt x="423" y="102"/>
                  <a:pt x="423" y="102"/>
                  <a:pt x="424" y="102"/>
                </a:cubicBezTo>
                <a:cubicBezTo>
                  <a:pt x="424" y="101"/>
                  <a:pt x="425" y="100"/>
                  <a:pt x="426" y="99"/>
                </a:cubicBezTo>
                <a:cubicBezTo>
                  <a:pt x="426" y="99"/>
                  <a:pt x="426" y="99"/>
                  <a:pt x="426" y="99"/>
                </a:cubicBezTo>
                <a:cubicBezTo>
                  <a:pt x="428" y="97"/>
                  <a:pt x="431" y="94"/>
                  <a:pt x="433" y="92"/>
                </a:cubicBezTo>
                <a:cubicBezTo>
                  <a:pt x="433" y="92"/>
                  <a:pt x="433" y="92"/>
                  <a:pt x="433" y="92"/>
                </a:cubicBezTo>
                <a:cubicBezTo>
                  <a:pt x="434" y="91"/>
                  <a:pt x="435" y="90"/>
                  <a:pt x="436" y="90"/>
                </a:cubicBezTo>
                <a:cubicBezTo>
                  <a:pt x="436" y="90"/>
                  <a:pt x="436" y="89"/>
                  <a:pt x="436" y="89"/>
                </a:cubicBezTo>
                <a:cubicBezTo>
                  <a:pt x="437" y="89"/>
                  <a:pt x="438" y="88"/>
                  <a:pt x="439" y="87"/>
                </a:cubicBezTo>
                <a:cubicBezTo>
                  <a:pt x="443" y="84"/>
                  <a:pt x="448" y="81"/>
                  <a:pt x="453" y="78"/>
                </a:cubicBezTo>
                <a:cubicBezTo>
                  <a:pt x="454" y="78"/>
                  <a:pt x="456" y="77"/>
                  <a:pt x="457" y="77"/>
                </a:cubicBezTo>
                <a:cubicBezTo>
                  <a:pt x="457" y="76"/>
                  <a:pt x="458" y="76"/>
                  <a:pt x="458" y="76"/>
                </a:cubicBezTo>
                <a:cubicBezTo>
                  <a:pt x="459" y="76"/>
                  <a:pt x="460" y="75"/>
                  <a:pt x="461" y="75"/>
                </a:cubicBezTo>
                <a:cubicBezTo>
                  <a:pt x="461" y="75"/>
                  <a:pt x="462" y="74"/>
                  <a:pt x="462" y="74"/>
                </a:cubicBezTo>
                <a:cubicBezTo>
                  <a:pt x="463" y="74"/>
                  <a:pt x="465" y="73"/>
                  <a:pt x="466" y="73"/>
                </a:cubicBezTo>
                <a:cubicBezTo>
                  <a:pt x="466" y="73"/>
                  <a:pt x="466" y="73"/>
                  <a:pt x="466" y="73"/>
                </a:cubicBezTo>
                <a:cubicBezTo>
                  <a:pt x="467" y="72"/>
                  <a:pt x="469" y="72"/>
                  <a:pt x="470" y="72"/>
                </a:cubicBezTo>
                <a:cubicBezTo>
                  <a:pt x="471" y="72"/>
                  <a:pt x="471" y="71"/>
                  <a:pt x="471" y="71"/>
                </a:cubicBezTo>
                <a:cubicBezTo>
                  <a:pt x="472" y="71"/>
                  <a:pt x="473" y="71"/>
                  <a:pt x="474" y="71"/>
                </a:cubicBezTo>
                <a:cubicBezTo>
                  <a:pt x="475" y="71"/>
                  <a:pt x="475" y="70"/>
                  <a:pt x="476" y="70"/>
                </a:cubicBezTo>
                <a:cubicBezTo>
                  <a:pt x="477" y="70"/>
                  <a:pt x="479" y="70"/>
                  <a:pt x="480" y="70"/>
                </a:cubicBezTo>
                <a:cubicBezTo>
                  <a:pt x="481" y="69"/>
                  <a:pt x="483" y="69"/>
                  <a:pt x="484" y="69"/>
                </a:cubicBezTo>
                <a:cubicBezTo>
                  <a:pt x="485" y="69"/>
                  <a:pt x="485" y="69"/>
                  <a:pt x="486" y="69"/>
                </a:cubicBezTo>
                <a:cubicBezTo>
                  <a:pt x="487" y="69"/>
                  <a:pt x="488" y="69"/>
                  <a:pt x="489" y="69"/>
                </a:cubicBezTo>
                <a:cubicBezTo>
                  <a:pt x="489" y="68"/>
                  <a:pt x="490" y="68"/>
                  <a:pt x="490" y="68"/>
                </a:cubicBezTo>
                <a:cubicBezTo>
                  <a:pt x="491" y="68"/>
                  <a:pt x="493" y="68"/>
                  <a:pt x="494" y="68"/>
                </a:cubicBezTo>
                <a:cubicBezTo>
                  <a:pt x="494" y="68"/>
                  <a:pt x="494" y="68"/>
                  <a:pt x="495" y="68"/>
                </a:cubicBezTo>
                <a:cubicBezTo>
                  <a:pt x="496" y="68"/>
                  <a:pt x="497" y="68"/>
                  <a:pt x="498" y="68"/>
                </a:cubicBezTo>
                <a:cubicBezTo>
                  <a:pt x="499" y="68"/>
                  <a:pt x="499" y="68"/>
                  <a:pt x="500" y="68"/>
                </a:cubicBezTo>
                <a:cubicBezTo>
                  <a:pt x="501" y="68"/>
                  <a:pt x="502" y="68"/>
                  <a:pt x="503" y="69"/>
                </a:cubicBezTo>
                <a:cubicBezTo>
                  <a:pt x="503" y="69"/>
                  <a:pt x="504" y="69"/>
                  <a:pt x="504" y="69"/>
                </a:cubicBezTo>
                <a:cubicBezTo>
                  <a:pt x="505" y="69"/>
                  <a:pt x="507" y="69"/>
                  <a:pt x="508" y="69"/>
                </a:cubicBezTo>
                <a:cubicBezTo>
                  <a:pt x="514" y="70"/>
                  <a:pt x="519" y="71"/>
                  <a:pt x="525" y="73"/>
                </a:cubicBezTo>
                <a:cubicBezTo>
                  <a:pt x="526" y="73"/>
                  <a:pt x="527" y="74"/>
                  <a:pt x="528" y="74"/>
                </a:cubicBezTo>
                <a:cubicBezTo>
                  <a:pt x="528" y="74"/>
                  <a:pt x="528" y="74"/>
                  <a:pt x="528" y="74"/>
                </a:cubicBezTo>
                <a:cubicBezTo>
                  <a:pt x="529" y="75"/>
                  <a:pt x="530" y="75"/>
                  <a:pt x="531" y="75"/>
                </a:cubicBezTo>
                <a:cubicBezTo>
                  <a:pt x="531" y="75"/>
                  <a:pt x="532" y="76"/>
                  <a:pt x="532" y="76"/>
                </a:cubicBezTo>
                <a:cubicBezTo>
                  <a:pt x="535" y="77"/>
                  <a:pt x="538" y="78"/>
                  <a:pt x="541" y="80"/>
                </a:cubicBezTo>
                <a:cubicBezTo>
                  <a:pt x="541" y="80"/>
                  <a:pt x="541" y="80"/>
                  <a:pt x="541" y="80"/>
                </a:cubicBezTo>
                <a:cubicBezTo>
                  <a:pt x="542" y="81"/>
                  <a:pt x="543" y="81"/>
                  <a:pt x="544" y="82"/>
                </a:cubicBezTo>
                <a:cubicBezTo>
                  <a:pt x="544" y="82"/>
                  <a:pt x="544" y="82"/>
                  <a:pt x="544" y="82"/>
                </a:cubicBezTo>
                <a:cubicBezTo>
                  <a:pt x="548" y="84"/>
                  <a:pt x="552" y="87"/>
                  <a:pt x="555" y="90"/>
                </a:cubicBezTo>
                <a:cubicBezTo>
                  <a:pt x="555" y="90"/>
                  <a:pt x="555" y="90"/>
                  <a:pt x="556" y="90"/>
                </a:cubicBezTo>
                <a:cubicBezTo>
                  <a:pt x="556" y="91"/>
                  <a:pt x="557" y="92"/>
                  <a:pt x="558" y="92"/>
                </a:cubicBezTo>
                <a:cubicBezTo>
                  <a:pt x="558" y="92"/>
                  <a:pt x="558" y="92"/>
                  <a:pt x="558" y="93"/>
                </a:cubicBezTo>
                <a:cubicBezTo>
                  <a:pt x="561" y="95"/>
                  <a:pt x="563" y="97"/>
                  <a:pt x="565" y="100"/>
                </a:cubicBezTo>
                <a:cubicBezTo>
                  <a:pt x="565" y="100"/>
                  <a:pt x="565" y="100"/>
                  <a:pt x="565" y="100"/>
                </a:cubicBezTo>
                <a:cubicBezTo>
                  <a:pt x="566" y="101"/>
                  <a:pt x="567" y="101"/>
                  <a:pt x="567" y="102"/>
                </a:cubicBezTo>
                <a:cubicBezTo>
                  <a:pt x="568" y="102"/>
                  <a:pt x="568" y="103"/>
                  <a:pt x="568" y="103"/>
                </a:cubicBezTo>
                <a:cubicBezTo>
                  <a:pt x="569" y="104"/>
                  <a:pt x="569" y="104"/>
                  <a:pt x="570" y="105"/>
                </a:cubicBezTo>
                <a:cubicBezTo>
                  <a:pt x="573" y="110"/>
                  <a:pt x="576" y="115"/>
                  <a:pt x="579" y="120"/>
                </a:cubicBezTo>
                <a:cubicBezTo>
                  <a:pt x="580" y="121"/>
                  <a:pt x="580" y="122"/>
                  <a:pt x="581" y="123"/>
                </a:cubicBezTo>
                <a:cubicBezTo>
                  <a:pt x="581" y="124"/>
                  <a:pt x="581" y="124"/>
                  <a:pt x="581" y="125"/>
                </a:cubicBezTo>
                <a:cubicBezTo>
                  <a:pt x="582" y="126"/>
                  <a:pt x="582" y="127"/>
                  <a:pt x="582" y="127"/>
                </a:cubicBezTo>
                <a:cubicBezTo>
                  <a:pt x="583" y="128"/>
                  <a:pt x="583" y="128"/>
                  <a:pt x="583" y="129"/>
                </a:cubicBezTo>
                <a:cubicBezTo>
                  <a:pt x="583" y="130"/>
                  <a:pt x="584" y="131"/>
                  <a:pt x="584" y="132"/>
                </a:cubicBezTo>
                <a:cubicBezTo>
                  <a:pt x="584" y="132"/>
                  <a:pt x="584" y="133"/>
                  <a:pt x="584" y="133"/>
                </a:cubicBezTo>
                <a:cubicBezTo>
                  <a:pt x="585" y="134"/>
                  <a:pt x="585" y="135"/>
                  <a:pt x="585" y="137"/>
                </a:cubicBezTo>
                <a:lnTo>
                  <a:pt x="586" y="138"/>
                </a:lnTo>
                <a:cubicBezTo>
                  <a:pt x="586" y="139"/>
                  <a:pt x="586" y="140"/>
                  <a:pt x="587" y="141"/>
                </a:cubicBezTo>
                <a:cubicBezTo>
                  <a:pt x="587" y="141"/>
                  <a:pt x="587" y="142"/>
                  <a:pt x="587" y="142"/>
                </a:cubicBezTo>
                <a:cubicBezTo>
                  <a:pt x="587" y="144"/>
                  <a:pt x="587" y="145"/>
                  <a:pt x="588" y="147"/>
                </a:cubicBezTo>
                <a:cubicBezTo>
                  <a:pt x="588" y="148"/>
                  <a:pt x="588" y="149"/>
                  <a:pt x="588" y="151"/>
                </a:cubicBezTo>
                <a:close/>
                <a:moveTo>
                  <a:pt x="657" y="163"/>
                </a:moveTo>
                <a:lnTo>
                  <a:pt x="648" y="108"/>
                </a:lnTo>
                <a:lnTo>
                  <a:pt x="616" y="114"/>
                </a:lnTo>
                <a:cubicBezTo>
                  <a:pt x="611" y="99"/>
                  <a:pt x="602" y="86"/>
                  <a:pt x="592" y="74"/>
                </a:cubicBezTo>
                <a:lnTo>
                  <a:pt x="611" y="48"/>
                </a:lnTo>
                <a:lnTo>
                  <a:pt x="565" y="16"/>
                </a:lnTo>
                <a:lnTo>
                  <a:pt x="547" y="42"/>
                </a:lnTo>
                <a:cubicBezTo>
                  <a:pt x="533" y="36"/>
                  <a:pt x="518" y="32"/>
                  <a:pt x="502" y="32"/>
                </a:cubicBezTo>
                <a:lnTo>
                  <a:pt x="497" y="0"/>
                </a:lnTo>
                <a:lnTo>
                  <a:pt x="442" y="9"/>
                </a:lnTo>
                <a:lnTo>
                  <a:pt x="447" y="41"/>
                </a:lnTo>
                <a:cubicBezTo>
                  <a:pt x="432" y="47"/>
                  <a:pt x="419" y="55"/>
                  <a:pt x="408" y="65"/>
                </a:cubicBezTo>
                <a:lnTo>
                  <a:pt x="382" y="47"/>
                </a:lnTo>
                <a:lnTo>
                  <a:pt x="350" y="92"/>
                </a:lnTo>
                <a:lnTo>
                  <a:pt x="376" y="110"/>
                </a:lnTo>
                <a:cubicBezTo>
                  <a:pt x="370" y="124"/>
                  <a:pt x="366" y="140"/>
                  <a:pt x="365" y="155"/>
                </a:cubicBezTo>
                <a:lnTo>
                  <a:pt x="334" y="161"/>
                </a:lnTo>
                <a:lnTo>
                  <a:pt x="343" y="215"/>
                </a:lnTo>
                <a:lnTo>
                  <a:pt x="374" y="210"/>
                </a:lnTo>
                <a:cubicBezTo>
                  <a:pt x="380" y="225"/>
                  <a:pt x="388" y="238"/>
                  <a:pt x="399" y="249"/>
                </a:cubicBezTo>
                <a:lnTo>
                  <a:pt x="380" y="275"/>
                </a:lnTo>
                <a:lnTo>
                  <a:pt x="425" y="308"/>
                </a:lnTo>
                <a:lnTo>
                  <a:pt x="444" y="282"/>
                </a:lnTo>
                <a:cubicBezTo>
                  <a:pt x="458" y="288"/>
                  <a:pt x="473" y="291"/>
                  <a:pt x="489" y="292"/>
                </a:cubicBezTo>
                <a:lnTo>
                  <a:pt x="494" y="324"/>
                </a:lnTo>
                <a:lnTo>
                  <a:pt x="549" y="315"/>
                </a:lnTo>
                <a:lnTo>
                  <a:pt x="544" y="283"/>
                </a:lnTo>
                <a:cubicBezTo>
                  <a:pt x="558" y="277"/>
                  <a:pt x="571" y="269"/>
                  <a:pt x="583" y="258"/>
                </a:cubicBezTo>
                <a:lnTo>
                  <a:pt x="609" y="277"/>
                </a:lnTo>
                <a:lnTo>
                  <a:pt x="641" y="232"/>
                </a:lnTo>
                <a:lnTo>
                  <a:pt x="615" y="213"/>
                </a:lnTo>
                <a:cubicBezTo>
                  <a:pt x="621" y="199"/>
                  <a:pt x="625" y="184"/>
                  <a:pt x="625" y="168"/>
                </a:cubicBezTo>
                <a:lnTo>
                  <a:pt x="657" y="163"/>
                </a:lnTo>
                <a:close/>
                <a:moveTo>
                  <a:pt x="453" y="544"/>
                </a:moveTo>
                <a:cubicBezTo>
                  <a:pt x="453" y="545"/>
                  <a:pt x="453" y="546"/>
                  <a:pt x="453" y="547"/>
                </a:cubicBezTo>
                <a:cubicBezTo>
                  <a:pt x="452" y="548"/>
                  <a:pt x="452" y="550"/>
                  <a:pt x="452" y="552"/>
                </a:cubicBezTo>
                <a:cubicBezTo>
                  <a:pt x="452" y="553"/>
                  <a:pt x="451" y="554"/>
                  <a:pt x="451" y="554"/>
                </a:cubicBezTo>
                <a:cubicBezTo>
                  <a:pt x="451" y="557"/>
                  <a:pt x="450" y="559"/>
                  <a:pt x="450" y="562"/>
                </a:cubicBezTo>
                <a:cubicBezTo>
                  <a:pt x="450" y="562"/>
                  <a:pt x="450" y="562"/>
                  <a:pt x="449" y="562"/>
                </a:cubicBezTo>
                <a:cubicBezTo>
                  <a:pt x="449" y="565"/>
                  <a:pt x="448" y="567"/>
                  <a:pt x="448" y="569"/>
                </a:cubicBezTo>
                <a:cubicBezTo>
                  <a:pt x="447" y="570"/>
                  <a:pt x="447" y="570"/>
                  <a:pt x="447" y="571"/>
                </a:cubicBezTo>
                <a:cubicBezTo>
                  <a:pt x="447" y="573"/>
                  <a:pt x="446" y="575"/>
                  <a:pt x="445" y="576"/>
                </a:cubicBezTo>
                <a:cubicBezTo>
                  <a:pt x="445" y="577"/>
                  <a:pt x="445" y="578"/>
                  <a:pt x="445" y="579"/>
                </a:cubicBezTo>
                <a:cubicBezTo>
                  <a:pt x="440" y="591"/>
                  <a:pt x="435" y="602"/>
                  <a:pt x="428" y="612"/>
                </a:cubicBezTo>
                <a:cubicBezTo>
                  <a:pt x="427" y="614"/>
                  <a:pt x="426" y="616"/>
                  <a:pt x="425" y="617"/>
                </a:cubicBezTo>
                <a:cubicBezTo>
                  <a:pt x="424" y="617"/>
                  <a:pt x="424" y="618"/>
                  <a:pt x="424" y="618"/>
                </a:cubicBezTo>
                <a:cubicBezTo>
                  <a:pt x="423" y="620"/>
                  <a:pt x="422" y="621"/>
                  <a:pt x="421" y="623"/>
                </a:cubicBezTo>
                <a:cubicBezTo>
                  <a:pt x="421" y="623"/>
                  <a:pt x="420" y="623"/>
                  <a:pt x="420" y="623"/>
                </a:cubicBezTo>
                <a:cubicBezTo>
                  <a:pt x="417" y="628"/>
                  <a:pt x="413" y="632"/>
                  <a:pt x="409" y="637"/>
                </a:cubicBezTo>
                <a:cubicBezTo>
                  <a:pt x="409" y="637"/>
                  <a:pt x="409" y="637"/>
                  <a:pt x="408" y="637"/>
                </a:cubicBezTo>
                <a:cubicBezTo>
                  <a:pt x="407" y="639"/>
                  <a:pt x="406" y="640"/>
                  <a:pt x="404" y="641"/>
                </a:cubicBezTo>
                <a:cubicBezTo>
                  <a:pt x="404" y="641"/>
                  <a:pt x="404" y="642"/>
                  <a:pt x="404" y="642"/>
                </a:cubicBezTo>
                <a:cubicBezTo>
                  <a:pt x="398" y="648"/>
                  <a:pt x="392" y="653"/>
                  <a:pt x="386" y="657"/>
                </a:cubicBezTo>
                <a:cubicBezTo>
                  <a:pt x="385" y="657"/>
                  <a:pt x="385" y="658"/>
                  <a:pt x="385" y="658"/>
                </a:cubicBezTo>
                <a:cubicBezTo>
                  <a:pt x="383" y="659"/>
                  <a:pt x="382" y="660"/>
                  <a:pt x="380" y="661"/>
                </a:cubicBezTo>
                <a:cubicBezTo>
                  <a:pt x="380" y="661"/>
                  <a:pt x="379" y="661"/>
                  <a:pt x="379" y="662"/>
                </a:cubicBezTo>
                <a:cubicBezTo>
                  <a:pt x="374" y="665"/>
                  <a:pt x="369" y="668"/>
                  <a:pt x="364" y="670"/>
                </a:cubicBezTo>
                <a:cubicBezTo>
                  <a:pt x="364" y="671"/>
                  <a:pt x="364" y="671"/>
                  <a:pt x="363" y="671"/>
                </a:cubicBezTo>
                <a:cubicBezTo>
                  <a:pt x="362" y="672"/>
                  <a:pt x="360" y="672"/>
                  <a:pt x="358" y="673"/>
                </a:cubicBezTo>
                <a:cubicBezTo>
                  <a:pt x="358" y="673"/>
                  <a:pt x="358" y="674"/>
                  <a:pt x="357" y="674"/>
                </a:cubicBezTo>
                <a:cubicBezTo>
                  <a:pt x="356" y="675"/>
                  <a:pt x="354" y="675"/>
                  <a:pt x="352" y="676"/>
                </a:cubicBezTo>
                <a:cubicBezTo>
                  <a:pt x="343" y="680"/>
                  <a:pt x="333" y="683"/>
                  <a:pt x="323" y="685"/>
                </a:cubicBezTo>
                <a:cubicBezTo>
                  <a:pt x="321" y="686"/>
                  <a:pt x="318" y="686"/>
                  <a:pt x="316" y="687"/>
                </a:cubicBezTo>
                <a:cubicBezTo>
                  <a:pt x="315" y="687"/>
                  <a:pt x="314" y="687"/>
                  <a:pt x="313" y="687"/>
                </a:cubicBezTo>
                <a:cubicBezTo>
                  <a:pt x="312" y="687"/>
                  <a:pt x="310" y="688"/>
                  <a:pt x="308" y="688"/>
                </a:cubicBezTo>
                <a:cubicBezTo>
                  <a:pt x="307" y="688"/>
                  <a:pt x="307" y="688"/>
                  <a:pt x="306" y="688"/>
                </a:cubicBezTo>
                <a:cubicBezTo>
                  <a:pt x="304" y="688"/>
                  <a:pt x="301" y="689"/>
                  <a:pt x="299" y="689"/>
                </a:cubicBezTo>
                <a:cubicBezTo>
                  <a:pt x="299" y="689"/>
                  <a:pt x="299" y="689"/>
                  <a:pt x="298" y="689"/>
                </a:cubicBezTo>
                <a:cubicBezTo>
                  <a:pt x="296" y="689"/>
                  <a:pt x="293" y="689"/>
                  <a:pt x="291" y="689"/>
                </a:cubicBezTo>
                <a:cubicBezTo>
                  <a:pt x="290" y="689"/>
                  <a:pt x="289" y="689"/>
                  <a:pt x="289" y="689"/>
                </a:cubicBezTo>
                <a:cubicBezTo>
                  <a:pt x="287" y="689"/>
                  <a:pt x="285" y="689"/>
                  <a:pt x="283" y="689"/>
                </a:cubicBezTo>
                <a:cubicBezTo>
                  <a:pt x="282" y="689"/>
                  <a:pt x="281" y="689"/>
                  <a:pt x="281" y="689"/>
                </a:cubicBezTo>
                <a:cubicBezTo>
                  <a:pt x="278" y="689"/>
                  <a:pt x="276" y="689"/>
                  <a:pt x="273" y="689"/>
                </a:cubicBezTo>
                <a:cubicBezTo>
                  <a:pt x="270" y="688"/>
                  <a:pt x="268" y="688"/>
                  <a:pt x="265" y="688"/>
                </a:cubicBezTo>
                <a:cubicBezTo>
                  <a:pt x="265" y="688"/>
                  <a:pt x="264" y="687"/>
                  <a:pt x="263" y="687"/>
                </a:cubicBezTo>
                <a:cubicBezTo>
                  <a:pt x="261" y="687"/>
                  <a:pt x="259" y="687"/>
                  <a:pt x="257" y="686"/>
                </a:cubicBezTo>
                <a:cubicBezTo>
                  <a:pt x="257" y="686"/>
                  <a:pt x="256" y="686"/>
                  <a:pt x="255" y="686"/>
                </a:cubicBezTo>
                <a:cubicBezTo>
                  <a:pt x="253" y="686"/>
                  <a:pt x="250" y="685"/>
                  <a:pt x="248" y="684"/>
                </a:cubicBezTo>
                <a:cubicBezTo>
                  <a:pt x="248" y="684"/>
                  <a:pt x="247" y="684"/>
                  <a:pt x="247" y="684"/>
                </a:cubicBezTo>
                <a:cubicBezTo>
                  <a:pt x="245" y="684"/>
                  <a:pt x="243" y="683"/>
                  <a:pt x="241" y="683"/>
                </a:cubicBezTo>
                <a:cubicBezTo>
                  <a:pt x="240" y="682"/>
                  <a:pt x="239" y="682"/>
                  <a:pt x="238" y="682"/>
                </a:cubicBezTo>
                <a:cubicBezTo>
                  <a:pt x="237" y="681"/>
                  <a:pt x="235" y="681"/>
                  <a:pt x="233" y="680"/>
                </a:cubicBezTo>
                <a:cubicBezTo>
                  <a:pt x="233" y="680"/>
                  <a:pt x="232" y="680"/>
                  <a:pt x="231" y="679"/>
                </a:cubicBezTo>
                <a:cubicBezTo>
                  <a:pt x="229" y="679"/>
                  <a:pt x="226" y="678"/>
                  <a:pt x="224" y="677"/>
                </a:cubicBezTo>
                <a:cubicBezTo>
                  <a:pt x="215" y="673"/>
                  <a:pt x="206" y="668"/>
                  <a:pt x="197" y="663"/>
                </a:cubicBezTo>
                <a:cubicBezTo>
                  <a:pt x="196" y="662"/>
                  <a:pt x="194" y="661"/>
                  <a:pt x="192" y="660"/>
                </a:cubicBezTo>
                <a:cubicBezTo>
                  <a:pt x="192" y="659"/>
                  <a:pt x="192" y="659"/>
                  <a:pt x="191" y="659"/>
                </a:cubicBezTo>
                <a:cubicBezTo>
                  <a:pt x="190" y="658"/>
                  <a:pt x="188" y="657"/>
                  <a:pt x="187" y="656"/>
                </a:cubicBezTo>
                <a:cubicBezTo>
                  <a:pt x="187" y="655"/>
                  <a:pt x="187" y="655"/>
                  <a:pt x="186" y="655"/>
                </a:cubicBezTo>
                <a:cubicBezTo>
                  <a:pt x="182" y="652"/>
                  <a:pt x="177" y="648"/>
                  <a:pt x="173" y="644"/>
                </a:cubicBezTo>
                <a:cubicBezTo>
                  <a:pt x="173" y="644"/>
                  <a:pt x="172" y="643"/>
                  <a:pt x="172" y="643"/>
                </a:cubicBezTo>
                <a:cubicBezTo>
                  <a:pt x="171" y="642"/>
                  <a:pt x="170" y="641"/>
                  <a:pt x="168" y="639"/>
                </a:cubicBezTo>
                <a:cubicBezTo>
                  <a:pt x="168" y="639"/>
                  <a:pt x="168" y="639"/>
                  <a:pt x="167" y="638"/>
                </a:cubicBezTo>
                <a:cubicBezTo>
                  <a:pt x="162" y="633"/>
                  <a:pt x="157" y="627"/>
                  <a:pt x="152" y="620"/>
                </a:cubicBezTo>
                <a:cubicBezTo>
                  <a:pt x="152" y="620"/>
                  <a:pt x="152" y="620"/>
                  <a:pt x="151" y="619"/>
                </a:cubicBezTo>
                <a:cubicBezTo>
                  <a:pt x="150" y="618"/>
                  <a:pt x="149" y="616"/>
                  <a:pt x="148" y="615"/>
                </a:cubicBezTo>
                <a:cubicBezTo>
                  <a:pt x="148" y="615"/>
                  <a:pt x="148" y="614"/>
                  <a:pt x="148" y="614"/>
                </a:cubicBezTo>
                <a:cubicBezTo>
                  <a:pt x="145" y="609"/>
                  <a:pt x="142" y="604"/>
                  <a:pt x="139" y="599"/>
                </a:cubicBezTo>
                <a:cubicBezTo>
                  <a:pt x="139" y="599"/>
                  <a:pt x="139" y="598"/>
                  <a:pt x="139" y="598"/>
                </a:cubicBezTo>
                <a:cubicBezTo>
                  <a:pt x="138" y="597"/>
                  <a:pt x="137" y="595"/>
                  <a:pt x="136" y="593"/>
                </a:cubicBezTo>
                <a:cubicBezTo>
                  <a:pt x="136" y="593"/>
                  <a:pt x="136" y="592"/>
                  <a:pt x="136" y="592"/>
                </a:cubicBezTo>
                <a:cubicBezTo>
                  <a:pt x="135" y="590"/>
                  <a:pt x="134" y="589"/>
                  <a:pt x="133" y="587"/>
                </a:cubicBezTo>
                <a:cubicBezTo>
                  <a:pt x="129" y="575"/>
                  <a:pt x="125" y="563"/>
                  <a:pt x="123" y="551"/>
                </a:cubicBezTo>
                <a:cubicBezTo>
                  <a:pt x="123" y="550"/>
                  <a:pt x="122" y="549"/>
                  <a:pt x="122" y="548"/>
                </a:cubicBezTo>
                <a:cubicBezTo>
                  <a:pt x="122" y="547"/>
                  <a:pt x="122" y="545"/>
                  <a:pt x="122" y="543"/>
                </a:cubicBezTo>
                <a:cubicBezTo>
                  <a:pt x="122" y="542"/>
                  <a:pt x="121" y="541"/>
                  <a:pt x="121" y="541"/>
                </a:cubicBezTo>
                <a:cubicBezTo>
                  <a:pt x="121" y="538"/>
                  <a:pt x="121" y="536"/>
                  <a:pt x="121" y="534"/>
                </a:cubicBezTo>
                <a:cubicBezTo>
                  <a:pt x="121" y="534"/>
                  <a:pt x="121" y="533"/>
                  <a:pt x="121" y="533"/>
                </a:cubicBezTo>
                <a:cubicBezTo>
                  <a:pt x="120" y="531"/>
                  <a:pt x="120" y="528"/>
                  <a:pt x="120" y="526"/>
                </a:cubicBezTo>
                <a:cubicBezTo>
                  <a:pt x="120" y="525"/>
                  <a:pt x="120" y="524"/>
                  <a:pt x="120" y="523"/>
                </a:cubicBezTo>
                <a:cubicBezTo>
                  <a:pt x="120" y="522"/>
                  <a:pt x="120" y="520"/>
                  <a:pt x="120" y="518"/>
                </a:cubicBezTo>
                <a:cubicBezTo>
                  <a:pt x="120" y="517"/>
                  <a:pt x="120" y="516"/>
                  <a:pt x="120" y="515"/>
                </a:cubicBezTo>
                <a:cubicBezTo>
                  <a:pt x="121" y="513"/>
                  <a:pt x="121" y="510"/>
                  <a:pt x="121" y="508"/>
                </a:cubicBezTo>
                <a:cubicBezTo>
                  <a:pt x="121" y="505"/>
                  <a:pt x="121" y="503"/>
                  <a:pt x="122" y="500"/>
                </a:cubicBezTo>
                <a:cubicBezTo>
                  <a:pt x="122" y="499"/>
                  <a:pt x="122" y="499"/>
                  <a:pt x="122" y="498"/>
                </a:cubicBezTo>
                <a:cubicBezTo>
                  <a:pt x="122" y="496"/>
                  <a:pt x="123" y="494"/>
                  <a:pt x="123" y="492"/>
                </a:cubicBezTo>
                <a:cubicBezTo>
                  <a:pt x="123" y="492"/>
                  <a:pt x="123" y="491"/>
                  <a:pt x="123" y="490"/>
                </a:cubicBezTo>
                <a:cubicBezTo>
                  <a:pt x="124" y="488"/>
                  <a:pt x="124" y="485"/>
                  <a:pt x="125" y="483"/>
                </a:cubicBezTo>
                <a:cubicBezTo>
                  <a:pt x="125" y="482"/>
                  <a:pt x="125" y="482"/>
                  <a:pt x="125" y="482"/>
                </a:cubicBezTo>
                <a:cubicBezTo>
                  <a:pt x="126" y="480"/>
                  <a:pt x="126" y="478"/>
                  <a:pt x="127" y="475"/>
                </a:cubicBezTo>
                <a:cubicBezTo>
                  <a:pt x="127" y="475"/>
                  <a:pt x="127" y="474"/>
                  <a:pt x="128" y="473"/>
                </a:cubicBezTo>
                <a:cubicBezTo>
                  <a:pt x="128" y="471"/>
                  <a:pt x="129" y="470"/>
                  <a:pt x="129" y="468"/>
                </a:cubicBezTo>
                <a:cubicBezTo>
                  <a:pt x="130" y="467"/>
                  <a:pt x="130" y="467"/>
                  <a:pt x="130" y="466"/>
                </a:cubicBezTo>
                <a:cubicBezTo>
                  <a:pt x="131" y="464"/>
                  <a:pt x="132" y="461"/>
                  <a:pt x="133" y="459"/>
                </a:cubicBezTo>
                <a:cubicBezTo>
                  <a:pt x="133" y="459"/>
                  <a:pt x="133" y="459"/>
                  <a:pt x="133" y="459"/>
                </a:cubicBezTo>
                <a:cubicBezTo>
                  <a:pt x="136" y="450"/>
                  <a:pt x="141" y="440"/>
                  <a:pt x="147" y="432"/>
                </a:cubicBezTo>
                <a:cubicBezTo>
                  <a:pt x="148" y="430"/>
                  <a:pt x="149" y="429"/>
                  <a:pt x="150" y="427"/>
                </a:cubicBezTo>
                <a:cubicBezTo>
                  <a:pt x="150" y="427"/>
                  <a:pt x="150" y="426"/>
                  <a:pt x="151" y="426"/>
                </a:cubicBezTo>
                <a:cubicBezTo>
                  <a:pt x="152" y="425"/>
                  <a:pt x="153" y="423"/>
                  <a:pt x="154" y="422"/>
                </a:cubicBezTo>
                <a:cubicBezTo>
                  <a:pt x="154" y="422"/>
                  <a:pt x="154" y="421"/>
                  <a:pt x="154" y="421"/>
                </a:cubicBezTo>
                <a:cubicBezTo>
                  <a:pt x="158" y="416"/>
                  <a:pt x="162" y="412"/>
                  <a:pt x="166" y="408"/>
                </a:cubicBezTo>
                <a:cubicBezTo>
                  <a:pt x="166" y="407"/>
                  <a:pt x="166" y="407"/>
                  <a:pt x="166" y="407"/>
                </a:cubicBezTo>
                <a:cubicBezTo>
                  <a:pt x="168" y="406"/>
                  <a:pt x="169" y="404"/>
                  <a:pt x="170" y="403"/>
                </a:cubicBezTo>
                <a:cubicBezTo>
                  <a:pt x="170" y="403"/>
                  <a:pt x="171" y="403"/>
                  <a:pt x="171" y="402"/>
                </a:cubicBezTo>
                <a:cubicBezTo>
                  <a:pt x="177" y="397"/>
                  <a:pt x="183" y="392"/>
                  <a:pt x="189" y="387"/>
                </a:cubicBezTo>
                <a:cubicBezTo>
                  <a:pt x="189" y="387"/>
                  <a:pt x="190" y="387"/>
                  <a:pt x="190" y="386"/>
                </a:cubicBezTo>
                <a:cubicBezTo>
                  <a:pt x="192" y="385"/>
                  <a:pt x="193" y="384"/>
                  <a:pt x="195" y="383"/>
                </a:cubicBezTo>
                <a:cubicBezTo>
                  <a:pt x="195" y="383"/>
                  <a:pt x="195" y="383"/>
                  <a:pt x="195" y="383"/>
                </a:cubicBezTo>
                <a:cubicBezTo>
                  <a:pt x="200" y="379"/>
                  <a:pt x="205" y="377"/>
                  <a:pt x="211" y="374"/>
                </a:cubicBezTo>
                <a:cubicBezTo>
                  <a:pt x="211" y="374"/>
                  <a:pt x="211" y="374"/>
                  <a:pt x="211" y="373"/>
                </a:cubicBezTo>
                <a:cubicBezTo>
                  <a:pt x="213" y="373"/>
                  <a:pt x="215" y="372"/>
                  <a:pt x="216" y="371"/>
                </a:cubicBezTo>
                <a:cubicBezTo>
                  <a:pt x="217" y="371"/>
                  <a:pt x="217" y="371"/>
                  <a:pt x="217" y="371"/>
                </a:cubicBezTo>
                <a:cubicBezTo>
                  <a:pt x="219" y="370"/>
                  <a:pt x="221" y="369"/>
                  <a:pt x="223" y="368"/>
                </a:cubicBezTo>
                <a:cubicBezTo>
                  <a:pt x="232" y="364"/>
                  <a:pt x="242" y="361"/>
                  <a:pt x="252" y="359"/>
                </a:cubicBezTo>
                <a:cubicBezTo>
                  <a:pt x="254" y="358"/>
                  <a:pt x="256" y="358"/>
                  <a:pt x="259" y="358"/>
                </a:cubicBezTo>
                <a:cubicBezTo>
                  <a:pt x="260" y="357"/>
                  <a:pt x="260" y="357"/>
                  <a:pt x="261" y="357"/>
                </a:cubicBezTo>
                <a:cubicBezTo>
                  <a:pt x="263" y="357"/>
                  <a:pt x="265" y="357"/>
                  <a:pt x="266" y="356"/>
                </a:cubicBezTo>
                <a:cubicBezTo>
                  <a:pt x="267" y="356"/>
                  <a:pt x="268" y="356"/>
                  <a:pt x="269" y="356"/>
                </a:cubicBezTo>
                <a:cubicBezTo>
                  <a:pt x="271" y="356"/>
                  <a:pt x="273" y="356"/>
                  <a:pt x="276" y="356"/>
                </a:cubicBezTo>
                <a:cubicBezTo>
                  <a:pt x="276" y="355"/>
                  <a:pt x="276" y="355"/>
                  <a:pt x="276" y="355"/>
                </a:cubicBezTo>
                <a:cubicBezTo>
                  <a:pt x="279" y="355"/>
                  <a:pt x="281" y="355"/>
                  <a:pt x="284" y="355"/>
                </a:cubicBezTo>
                <a:cubicBezTo>
                  <a:pt x="285" y="355"/>
                  <a:pt x="285" y="355"/>
                  <a:pt x="286" y="355"/>
                </a:cubicBezTo>
                <a:cubicBezTo>
                  <a:pt x="288" y="355"/>
                  <a:pt x="290" y="355"/>
                  <a:pt x="292" y="355"/>
                </a:cubicBezTo>
                <a:cubicBezTo>
                  <a:pt x="292" y="355"/>
                  <a:pt x="293" y="355"/>
                  <a:pt x="294" y="355"/>
                </a:cubicBezTo>
                <a:cubicBezTo>
                  <a:pt x="297" y="355"/>
                  <a:pt x="299" y="356"/>
                  <a:pt x="302" y="356"/>
                </a:cubicBezTo>
                <a:cubicBezTo>
                  <a:pt x="304" y="356"/>
                  <a:pt x="307" y="356"/>
                  <a:pt x="309" y="357"/>
                </a:cubicBezTo>
                <a:cubicBezTo>
                  <a:pt x="310" y="357"/>
                  <a:pt x="311" y="357"/>
                  <a:pt x="312" y="357"/>
                </a:cubicBezTo>
                <a:cubicBezTo>
                  <a:pt x="314" y="357"/>
                  <a:pt x="315" y="357"/>
                  <a:pt x="317" y="358"/>
                </a:cubicBezTo>
                <a:cubicBezTo>
                  <a:pt x="318" y="358"/>
                  <a:pt x="319" y="358"/>
                  <a:pt x="319" y="358"/>
                </a:cubicBezTo>
                <a:cubicBezTo>
                  <a:pt x="322" y="359"/>
                  <a:pt x="324" y="359"/>
                  <a:pt x="327" y="360"/>
                </a:cubicBezTo>
                <a:cubicBezTo>
                  <a:pt x="327" y="360"/>
                  <a:pt x="327" y="360"/>
                  <a:pt x="328" y="360"/>
                </a:cubicBezTo>
                <a:cubicBezTo>
                  <a:pt x="330" y="361"/>
                  <a:pt x="332" y="361"/>
                  <a:pt x="334" y="362"/>
                </a:cubicBezTo>
                <a:cubicBezTo>
                  <a:pt x="335" y="362"/>
                  <a:pt x="336" y="362"/>
                  <a:pt x="336" y="363"/>
                </a:cubicBezTo>
                <a:cubicBezTo>
                  <a:pt x="338" y="363"/>
                  <a:pt x="340" y="363"/>
                  <a:pt x="341" y="364"/>
                </a:cubicBezTo>
                <a:cubicBezTo>
                  <a:pt x="342" y="364"/>
                  <a:pt x="343" y="365"/>
                  <a:pt x="344" y="365"/>
                </a:cubicBezTo>
                <a:cubicBezTo>
                  <a:pt x="346" y="366"/>
                  <a:pt x="348" y="367"/>
                  <a:pt x="350" y="367"/>
                </a:cubicBezTo>
                <a:cubicBezTo>
                  <a:pt x="360" y="371"/>
                  <a:pt x="369" y="376"/>
                  <a:pt x="378" y="382"/>
                </a:cubicBezTo>
                <a:cubicBezTo>
                  <a:pt x="379" y="383"/>
                  <a:pt x="381" y="384"/>
                  <a:pt x="382" y="385"/>
                </a:cubicBezTo>
                <a:cubicBezTo>
                  <a:pt x="383" y="385"/>
                  <a:pt x="383" y="385"/>
                  <a:pt x="383" y="385"/>
                </a:cubicBezTo>
                <a:cubicBezTo>
                  <a:pt x="385" y="387"/>
                  <a:pt x="386" y="388"/>
                  <a:pt x="388" y="389"/>
                </a:cubicBezTo>
                <a:cubicBezTo>
                  <a:pt x="388" y="389"/>
                  <a:pt x="388" y="389"/>
                  <a:pt x="388" y="389"/>
                </a:cubicBezTo>
                <a:cubicBezTo>
                  <a:pt x="393" y="393"/>
                  <a:pt x="398" y="397"/>
                  <a:pt x="402" y="401"/>
                </a:cubicBezTo>
                <a:cubicBezTo>
                  <a:pt x="402" y="401"/>
                  <a:pt x="402" y="401"/>
                  <a:pt x="402" y="401"/>
                </a:cubicBezTo>
                <a:cubicBezTo>
                  <a:pt x="404" y="402"/>
                  <a:pt x="405" y="404"/>
                  <a:pt x="406" y="405"/>
                </a:cubicBezTo>
                <a:cubicBezTo>
                  <a:pt x="407" y="405"/>
                  <a:pt x="407" y="406"/>
                  <a:pt x="407" y="406"/>
                </a:cubicBezTo>
                <a:cubicBezTo>
                  <a:pt x="413" y="412"/>
                  <a:pt x="418" y="418"/>
                  <a:pt x="422" y="424"/>
                </a:cubicBezTo>
                <a:cubicBezTo>
                  <a:pt x="423" y="424"/>
                  <a:pt x="423" y="425"/>
                  <a:pt x="423" y="425"/>
                </a:cubicBezTo>
                <a:cubicBezTo>
                  <a:pt x="424" y="426"/>
                  <a:pt x="425" y="428"/>
                  <a:pt x="426" y="429"/>
                </a:cubicBezTo>
                <a:cubicBezTo>
                  <a:pt x="426" y="430"/>
                  <a:pt x="427" y="430"/>
                  <a:pt x="427" y="430"/>
                </a:cubicBezTo>
                <a:cubicBezTo>
                  <a:pt x="430" y="435"/>
                  <a:pt x="433" y="440"/>
                  <a:pt x="436" y="445"/>
                </a:cubicBezTo>
                <a:cubicBezTo>
                  <a:pt x="436" y="446"/>
                  <a:pt x="436" y="446"/>
                  <a:pt x="436" y="446"/>
                </a:cubicBezTo>
                <a:cubicBezTo>
                  <a:pt x="437" y="448"/>
                  <a:pt x="438" y="449"/>
                  <a:pt x="438" y="451"/>
                </a:cubicBezTo>
                <a:cubicBezTo>
                  <a:pt x="439" y="451"/>
                  <a:pt x="439" y="452"/>
                  <a:pt x="439" y="452"/>
                </a:cubicBezTo>
                <a:cubicBezTo>
                  <a:pt x="440" y="454"/>
                  <a:pt x="441" y="456"/>
                  <a:pt x="441" y="457"/>
                </a:cubicBezTo>
                <a:cubicBezTo>
                  <a:pt x="445" y="467"/>
                  <a:pt x="448" y="476"/>
                  <a:pt x="451" y="487"/>
                </a:cubicBezTo>
                <a:cubicBezTo>
                  <a:pt x="451" y="489"/>
                  <a:pt x="452" y="491"/>
                  <a:pt x="452" y="494"/>
                </a:cubicBezTo>
                <a:cubicBezTo>
                  <a:pt x="452" y="494"/>
                  <a:pt x="452" y="495"/>
                  <a:pt x="452" y="496"/>
                </a:cubicBezTo>
                <a:cubicBezTo>
                  <a:pt x="453" y="498"/>
                  <a:pt x="453" y="499"/>
                  <a:pt x="453" y="501"/>
                </a:cubicBezTo>
                <a:cubicBezTo>
                  <a:pt x="453" y="502"/>
                  <a:pt x="453" y="503"/>
                  <a:pt x="453" y="504"/>
                </a:cubicBezTo>
                <a:cubicBezTo>
                  <a:pt x="454" y="506"/>
                  <a:pt x="454" y="508"/>
                  <a:pt x="454" y="510"/>
                </a:cubicBezTo>
                <a:cubicBezTo>
                  <a:pt x="454" y="511"/>
                  <a:pt x="454" y="511"/>
                  <a:pt x="454" y="511"/>
                </a:cubicBezTo>
                <a:cubicBezTo>
                  <a:pt x="454" y="514"/>
                  <a:pt x="454" y="516"/>
                  <a:pt x="454" y="519"/>
                </a:cubicBezTo>
                <a:lnTo>
                  <a:pt x="454" y="521"/>
                </a:lnTo>
                <a:cubicBezTo>
                  <a:pt x="454" y="523"/>
                  <a:pt x="454" y="525"/>
                  <a:pt x="454" y="527"/>
                </a:cubicBezTo>
                <a:cubicBezTo>
                  <a:pt x="454" y="527"/>
                  <a:pt x="454" y="528"/>
                  <a:pt x="454" y="529"/>
                </a:cubicBezTo>
                <a:cubicBezTo>
                  <a:pt x="454" y="531"/>
                  <a:pt x="454" y="534"/>
                  <a:pt x="454" y="537"/>
                </a:cubicBezTo>
                <a:cubicBezTo>
                  <a:pt x="454" y="539"/>
                  <a:pt x="453" y="542"/>
                  <a:pt x="453" y="544"/>
                </a:cubicBezTo>
                <a:close/>
                <a:moveTo>
                  <a:pt x="566" y="596"/>
                </a:moveTo>
                <a:lnTo>
                  <a:pt x="575" y="497"/>
                </a:lnTo>
                <a:lnTo>
                  <a:pt x="518" y="492"/>
                </a:lnTo>
                <a:cubicBezTo>
                  <a:pt x="514" y="464"/>
                  <a:pt x="506" y="438"/>
                  <a:pt x="493" y="414"/>
                </a:cubicBezTo>
                <a:lnTo>
                  <a:pt x="537" y="377"/>
                </a:lnTo>
                <a:lnTo>
                  <a:pt x="473" y="301"/>
                </a:lnTo>
                <a:lnTo>
                  <a:pt x="429" y="338"/>
                </a:lnTo>
                <a:cubicBezTo>
                  <a:pt x="408" y="321"/>
                  <a:pt x="383" y="308"/>
                  <a:pt x="356" y="300"/>
                </a:cubicBezTo>
                <a:lnTo>
                  <a:pt x="361" y="243"/>
                </a:lnTo>
                <a:lnTo>
                  <a:pt x="262" y="235"/>
                </a:lnTo>
                <a:lnTo>
                  <a:pt x="258" y="291"/>
                </a:lnTo>
                <a:cubicBezTo>
                  <a:pt x="230" y="295"/>
                  <a:pt x="203" y="304"/>
                  <a:pt x="179" y="316"/>
                </a:cubicBezTo>
                <a:lnTo>
                  <a:pt x="142" y="273"/>
                </a:lnTo>
                <a:lnTo>
                  <a:pt x="66" y="336"/>
                </a:lnTo>
                <a:lnTo>
                  <a:pt x="103" y="380"/>
                </a:lnTo>
                <a:cubicBezTo>
                  <a:pt x="87" y="402"/>
                  <a:pt x="73" y="426"/>
                  <a:pt x="65" y="453"/>
                </a:cubicBezTo>
                <a:lnTo>
                  <a:pt x="8" y="448"/>
                </a:lnTo>
                <a:lnTo>
                  <a:pt x="0" y="547"/>
                </a:lnTo>
                <a:lnTo>
                  <a:pt x="57" y="552"/>
                </a:lnTo>
                <a:cubicBezTo>
                  <a:pt x="60" y="580"/>
                  <a:pt x="69" y="606"/>
                  <a:pt x="82" y="631"/>
                </a:cubicBezTo>
                <a:lnTo>
                  <a:pt x="38" y="667"/>
                </a:lnTo>
                <a:lnTo>
                  <a:pt x="102" y="743"/>
                </a:lnTo>
                <a:lnTo>
                  <a:pt x="145" y="706"/>
                </a:lnTo>
                <a:cubicBezTo>
                  <a:pt x="167" y="723"/>
                  <a:pt x="192" y="736"/>
                  <a:pt x="219" y="744"/>
                </a:cubicBezTo>
                <a:lnTo>
                  <a:pt x="214" y="801"/>
                </a:lnTo>
                <a:lnTo>
                  <a:pt x="312" y="810"/>
                </a:lnTo>
                <a:lnTo>
                  <a:pt x="317" y="753"/>
                </a:lnTo>
                <a:cubicBezTo>
                  <a:pt x="345" y="749"/>
                  <a:pt x="372" y="741"/>
                  <a:pt x="396" y="728"/>
                </a:cubicBezTo>
                <a:lnTo>
                  <a:pt x="432" y="772"/>
                </a:lnTo>
                <a:lnTo>
                  <a:pt x="508" y="708"/>
                </a:lnTo>
                <a:lnTo>
                  <a:pt x="471" y="664"/>
                </a:lnTo>
                <a:cubicBezTo>
                  <a:pt x="488" y="643"/>
                  <a:pt x="501" y="618"/>
                  <a:pt x="509" y="591"/>
                </a:cubicBezTo>
                <a:lnTo>
                  <a:pt x="566" y="596"/>
                </a:lnTo>
                <a:close/>
                <a:moveTo>
                  <a:pt x="863" y="462"/>
                </a:moveTo>
                <a:cubicBezTo>
                  <a:pt x="863" y="462"/>
                  <a:pt x="862" y="463"/>
                  <a:pt x="862" y="463"/>
                </a:cubicBezTo>
                <a:cubicBezTo>
                  <a:pt x="862" y="465"/>
                  <a:pt x="862" y="466"/>
                  <a:pt x="862" y="467"/>
                </a:cubicBezTo>
                <a:cubicBezTo>
                  <a:pt x="862" y="468"/>
                  <a:pt x="862" y="468"/>
                  <a:pt x="861" y="469"/>
                </a:cubicBezTo>
                <a:cubicBezTo>
                  <a:pt x="861" y="470"/>
                  <a:pt x="861" y="472"/>
                  <a:pt x="860" y="474"/>
                </a:cubicBezTo>
                <a:cubicBezTo>
                  <a:pt x="860" y="474"/>
                  <a:pt x="860" y="474"/>
                  <a:pt x="860" y="474"/>
                </a:cubicBezTo>
                <a:cubicBezTo>
                  <a:pt x="860" y="476"/>
                  <a:pt x="859" y="477"/>
                  <a:pt x="859" y="479"/>
                </a:cubicBezTo>
                <a:cubicBezTo>
                  <a:pt x="859" y="479"/>
                  <a:pt x="859" y="480"/>
                  <a:pt x="858" y="481"/>
                </a:cubicBezTo>
                <a:cubicBezTo>
                  <a:pt x="858" y="482"/>
                  <a:pt x="858" y="483"/>
                  <a:pt x="857" y="484"/>
                </a:cubicBezTo>
                <a:cubicBezTo>
                  <a:pt x="857" y="485"/>
                  <a:pt x="857" y="485"/>
                  <a:pt x="857" y="486"/>
                </a:cubicBezTo>
                <a:cubicBezTo>
                  <a:pt x="854" y="494"/>
                  <a:pt x="850" y="502"/>
                  <a:pt x="845" y="510"/>
                </a:cubicBezTo>
                <a:cubicBezTo>
                  <a:pt x="844" y="511"/>
                  <a:pt x="844" y="512"/>
                  <a:pt x="843" y="513"/>
                </a:cubicBezTo>
                <a:cubicBezTo>
                  <a:pt x="843" y="513"/>
                  <a:pt x="842" y="513"/>
                  <a:pt x="842" y="513"/>
                </a:cubicBezTo>
                <a:cubicBezTo>
                  <a:pt x="842" y="515"/>
                  <a:pt x="841" y="516"/>
                  <a:pt x="840" y="517"/>
                </a:cubicBezTo>
                <a:cubicBezTo>
                  <a:pt x="840" y="517"/>
                  <a:pt x="840" y="517"/>
                  <a:pt x="840" y="517"/>
                </a:cubicBezTo>
                <a:cubicBezTo>
                  <a:pt x="837" y="520"/>
                  <a:pt x="835" y="524"/>
                  <a:pt x="832" y="527"/>
                </a:cubicBezTo>
                <a:cubicBezTo>
                  <a:pt x="832" y="527"/>
                  <a:pt x="831" y="527"/>
                  <a:pt x="831" y="527"/>
                </a:cubicBezTo>
                <a:cubicBezTo>
                  <a:pt x="830" y="528"/>
                  <a:pt x="829" y="529"/>
                  <a:pt x="829" y="530"/>
                </a:cubicBezTo>
                <a:cubicBezTo>
                  <a:pt x="828" y="530"/>
                  <a:pt x="828" y="530"/>
                  <a:pt x="828" y="530"/>
                </a:cubicBezTo>
                <a:cubicBezTo>
                  <a:pt x="824" y="534"/>
                  <a:pt x="820" y="538"/>
                  <a:pt x="815" y="541"/>
                </a:cubicBezTo>
                <a:cubicBezTo>
                  <a:pt x="815" y="541"/>
                  <a:pt x="815" y="541"/>
                  <a:pt x="815" y="541"/>
                </a:cubicBezTo>
                <a:cubicBezTo>
                  <a:pt x="814" y="542"/>
                  <a:pt x="812" y="543"/>
                  <a:pt x="811" y="544"/>
                </a:cubicBezTo>
                <a:cubicBezTo>
                  <a:pt x="811" y="544"/>
                  <a:pt x="811" y="544"/>
                  <a:pt x="811" y="544"/>
                </a:cubicBezTo>
                <a:cubicBezTo>
                  <a:pt x="807" y="546"/>
                  <a:pt x="804" y="548"/>
                  <a:pt x="800" y="550"/>
                </a:cubicBezTo>
                <a:cubicBezTo>
                  <a:pt x="800" y="550"/>
                  <a:pt x="800" y="550"/>
                  <a:pt x="800" y="551"/>
                </a:cubicBezTo>
                <a:cubicBezTo>
                  <a:pt x="799" y="551"/>
                  <a:pt x="797" y="552"/>
                  <a:pt x="796" y="552"/>
                </a:cubicBezTo>
                <a:cubicBezTo>
                  <a:pt x="796" y="552"/>
                  <a:pt x="796" y="552"/>
                  <a:pt x="795" y="553"/>
                </a:cubicBezTo>
                <a:cubicBezTo>
                  <a:pt x="794" y="553"/>
                  <a:pt x="793" y="554"/>
                  <a:pt x="792" y="554"/>
                </a:cubicBezTo>
                <a:cubicBezTo>
                  <a:pt x="785" y="557"/>
                  <a:pt x="778" y="559"/>
                  <a:pt x="771" y="561"/>
                </a:cubicBezTo>
                <a:cubicBezTo>
                  <a:pt x="770" y="561"/>
                  <a:pt x="768" y="561"/>
                  <a:pt x="766" y="562"/>
                </a:cubicBezTo>
                <a:cubicBezTo>
                  <a:pt x="766" y="562"/>
                  <a:pt x="765" y="562"/>
                  <a:pt x="765" y="562"/>
                </a:cubicBezTo>
                <a:cubicBezTo>
                  <a:pt x="763" y="562"/>
                  <a:pt x="762" y="562"/>
                  <a:pt x="761" y="562"/>
                </a:cubicBezTo>
                <a:cubicBezTo>
                  <a:pt x="760" y="563"/>
                  <a:pt x="760" y="563"/>
                  <a:pt x="759" y="563"/>
                </a:cubicBezTo>
                <a:cubicBezTo>
                  <a:pt x="758" y="563"/>
                  <a:pt x="756" y="563"/>
                  <a:pt x="755" y="563"/>
                </a:cubicBezTo>
                <a:cubicBezTo>
                  <a:pt x="754" y="563"/>
                  <a:pt x="754" y="563"/>
                  <a:pt x="754" y="563"/>
                </a:cubicBezTo>
                <a:cubicBezTo>
                  <a:pt x="752" y="563"/>
                  <a:pt x="751" y="563"/>
                  <a:pt x="749" y="563"/>
                </a:cubicBezTo>
                <a:cubicBezTo>
                  <a:pt x="748" y="563"/>
                  <a:pt x="748" y="563"/>
                  <a:pt x="747" y="563"/>
                </a:cubicBezTo>
                <a:cubicBezTo>
                  <a:pt x="746" y="563"/>
                  <a:pt x="745" y="563"/>
                  <a:pt x="743" y="563"/>
                </a:cubicBezTo>
                <a:cubicBezTo>
                  <a:pt x="743" y="563"/>
                  <a:pt x="742" y="563"/>
                  <a:pt x="742" y="563"/>
                </a:cubicBezTo>
                <a:cubicBezTo>
                  <a:pt x="740" y="563"/>
                  <a:pt x="738" y="563"/>
                  <a:pt x="736" y="563"/>
                </a:cubicBezTo>
                <a:cubicBezTo>
                  <a:pt x="734" y="563"/>
                  <a:pt x="733" y="563"/>
                  <a:pt x="731" y="562"/>
                </a:cubicBezTo>
                <a:cubicBezTo>
                  <a:pt x="730" y="562"/>
                  <a:pt x="730" y="562"/>
                  <a:pt x="729" y="562"/>
                </a:cubicBezTo>
                <a:cubicBezTo>
                  <a:pt x="728" y="562"/>
                  <a:pt x="727" y="562"/>
                  <a:pt x="725" y="562"/>
                </a:cubicBezTo>
                <a:cubicBezTo>
                  <a:pt x="725" y="561"/>
                  <a:pt x="724" y="561"/>
                  <a:pt x="724" y="561"/>
                </a:cubicBezTo>
                <a:cubicBezTo>
                  <a:pt x="722" y="561"/>
                  <a:pt x="720" y="561"/>
                  <a:pt x="719" y="560"/>
                </a:cubicBezTo>
                <a:cubicBezTo>
                  <a:pt x="718" y="560"/>
                  <a:pt x="718" y="560"/>
                  <a:pt x="718" y="560"/>
                </a:cubicBezTo>
                <a:cubicBezTo>
                  <a:pt x="717" y="560"/>
                  <a:pt x="715" y="559"/>
                  <a:pt x="714" y="559"/>
                </a:cubicBezTo>
                <a:cubicBezTo>
                  <a:pt x="713" y="559"/>
                  <a:pt x="712" y="558"/>
                  <a:pt x="712" y="558"/>
                </a:cubicBezTo>
                <a:cubicBezTo>
                  <a:pt x="711" y="558"/>
                  <a:pt x="710" y="558"/>
                  <a:pt x="708" y="557"/>
                </a:cubicBezTo>
                <a:cubicBezTo>
                  <a:pt x="708" y="557"/>
                  <a:pt x="707" y="557"/>
                  <a:pt x="707" y="557"/>
                </a:cubicBezTo>
                <a:cubicBezTo>
                  <a:pt x="705" y="556"/>
                  <a:pt x="704" y="555"/>
                  <a:pt x="702" y="555"/>
                </a:cubicBezTo>
                <a:cubicBezTo>
                  <a:pt x="695" y="552"/>
                  <a:pt x="689" y="549"/>
                  <a:pt x="683" y="545"/>
                </a:cubicBezTo>
                <a:cubicBezTo>
                  <a:pt x="682" y="544"/>
                  <a:pt x="681" y="543"/>
                  <a:pt x="680" y="543"/>
                </a:cubicBezTo>
                <a:cubicBezTo>
                  <a:pt x="679" y="542"/>
                  <a:pt x="679" y="542"/>
                  <a:pt x="679" y="542"/>
                </a:cubicBezTo>
                <a:cubicBezTo>
                  <a:pt x="678" y="541"/>
                  <a:pt x="677" y="541"/>
                  <a:pt x="676" y="540"/>
                </a:cubicBezTo>
                <a:cubicBezTo>
                  <a:pt x="676" y="540"/>
                  <a:pt x="676" y="540"/>
                  <a:pt x="675" y="539"/>
                </a:cubicBezTo>
                <a:cubicBezTo>
                  <a:pt x="672" y="537"/>
                  <a:pt x="669" y="534"/>
                  <a:pt x="666" y="531"/>
                </a:cubicBezTo>
                <a:cubicBezTo>
                  <a:pt x="666" y="531"/>
                  <a:pt x="666" y="531"/>
                  <a:pt x="665" y="531"/>
                </a:cubicBezTo>
                <a:cubicBezTo>
                  <a:pt x="665" y="530"/>
                  <a:pt x="664" y="529"/>
                  <a:pt x="663" y="528"/>
                </a:cubicBezTo>
                <a:cubicBezTo>
                  <a:pt x="663" y="528"/>
                  <a:pt x="662" y="528"/>
                  <a:pt x="662" y="528"/>
                </a:cubicBezTo>
                <a:cubicBezTo>
                  <a:pt x="658" y="524"/>
                  <a:pt x="655" y="520"/>
                  <a:pt x="651" y="515"/>
                </a:cubicBezTo>
                <a:cubicBezTo>
                  <a:pt x="651" y="515"/>
                  <a:pt x="651" y="515"/>
                  <a:pt x="651" y="514"/>
                </a:cubicBezTo>
                <a:cubicBezTo>
                  <a:pt x="650" y="513"/>
                  <a:pt x="649" y="512"/>
                  <a:pt x="649" y="511"/>
                </a:cubicBezTo>
                <a:cubicBezTo>
                  <a:pt x="649" y="511"/>
                  <a:pt x="649" y="511"/>
                  <a:pt x="648" y="511"/>
                </a:cubicBezTo>
                <a:cubicBezTo>
                  <a:pt x="646" y="507"/>
                  <a:pt x="644" y="504"/>
                  <a:pt x="642" y="500"/>
                </a:cubicBezTo>
                <a:cubicBezTo>
                  <a:pt x="642" y="500"/>
                  <a:pt x="642" y="500"/>
                  <a:pt x="642" y="500"/>
                </a:cubicBezTo>
                <a:cubicBezTo>
                  <a:pt x="641" y="498"/>
                  <a:pt x="641" y="497"/>
                  <a:pt x="640" y="496"/>
                </a:cubicBezTo>
                <a:cubicBezTo>
                  <a:pt x="640" y="496"/>
                  <a:pt x="640" y="495"/>
                  <a:pt x="640" y="495"/>
                </a:cubicBezTo>
                <a:cubicBezTo>
                  <a:pt x="639" y="494"/>
                  <a:pt x="639" y="493"/>
                  <a:pt x="638" y="492"/>
                </a:cubicBezTo>
                <a:cubicBezTo>
                  <a:pt x="635" y="484"/>
                  <a:pt x="632" y="475"/>
                  <a:pt x="631" y="466"/>
                </a:cubicBezTo>
                <a:cubicBezTo>
                  <a:pt x="631" y="466"/>
                  <a:pt x="631" y="465"/>
                  <a:pt x="630" y="464"/>
                </a:cubicBezTo>
                <a:cubicBezTo>
                  <a:pt x="630" y="463"/>
                  <a:pt x="630" y="462"/>
                  <a:pt x="630" y="461"/>
                </a:cubicBezTo>
                <a:cubicBezTo>
                  <a:pt x="630" y="460"/>
                  <a:pt x="630" y="460"/>
                  <a:pt x="630" y="459"/>
                </a:cubicBezTo>
                <a:cubicBezTo>
                  <a:pt x="630" y="458"/>
                  <a:pt x="629" y="456"/>
                  <a:pt x="629" y="454"/>
                </a:cubicBezTo>
                <a:cubicBezTo>
                  <a:pt x="629" y="454"/>
                  <a:pt x="629" y="454"/>
                  <a:pt x="629" y="454"/>
                </a:cubicBezTo>
                <a:cubicBezTo>
                  <a:pt x="629" y="452"/>
                  <a:pt x="629" y="450"/>
                  <a:pt x="629" y="449"/>
                </a:cubicBezTo>
                <a:cubicBezTo>
                  <a:pt x="629" y="448"/>
                  <a:pt x="629" y="448"/>
                  <a:pt x="629" y="447"/>
                </a:cubicBezTo>
                <a:cubicBezTo>
                  <a:pt x="629" y="446"/>
                  <a:pt x="629" y="444"/>
                  <a:pt x="629" y="443"/>
                </a:cubicBezTo>
                <a:cubicBezTo>
                  <a:pt x="629" y="443"/>
                  <a:pt x="629" y="442"/>
                  <a:pt x="629" y="441"/>
                </a:cubicBezTo>
                <a:cubicBezTo>
                  <a:pt x="629" y="440"/>
                  <a:pt x="629" y="438"/>
                  <a:pt x="629" y="436"/>
                </a:cubicBezTo>
                <a:cubicBezTo>
                  <a:pt x="630" y="434"/>
                  <a:pt x="630" y="432"/>
                  <a:pt x="630" y="431"/>
                </a:cubicBezTo>
                <a:cubicBezTo>
                  <a:pt x="630" y="430"/>
                  <a:pt x="630" y="430"/>
                  <a:pt x="630" y="429"/>
                </a:cubicBezTo>
                <a:cubicBezTo>
                  <a:pt x="630" y="428"/>
                  <a:pt x="631" y="426"/>
                  <a:pt x="631" y="425"/>
                </a:cubicBezTo>
                <a:cubicBezTo>
                  <a:pt x="631" y="425"/>
                  <a:pt x="631" y="424"/>
                  <a:pt x="631" y="424"/>
                </a:cubicBezTo>
                <a:cubicBezTo>
                  <a:pt x="632" y="422"/>
                  <a:pt x="632" y="420"/>
                  <a:pt x="632" y="418"/>
                </a:cubicBezTo>
                <a:cubicBezTo>
                  <a:pt x="632" y="418"/>
                  <a:pt x="632" y="418"/>
                  <a:pt x="632" y="418"/>
                </a:cubicBezTo>
                <a:cubicBezTo>
                  <a:pt x="633" y="416"/>
                  <a:pt x="633" y="415"/>
                  <a:pt x="634" y="413"/>
                </a:cubicBezTo>
                <a:cubicBezTo>
                  <a:pt x="634" y="413"/>
                  <a:pt x="634" y="412"/>
                  <a:pt x="634" y="412"/>
                </a:cubicBezTo>
                <a:cubicBezTo>
                  <a:pt x="635" y="410"/>
                  <a:pt x="635" y="409"/>
                  <a:pt x="635" y="408"/>
                </a:cubicBezTo>
                <a:cubicBezTo>
                  <a:pt x="635" y="408"/>
                  <a:pt x="636" y="407"/>
                  <a:pt x="636" y="407"/>
                </a:cubicBezTo>
                <a:cubicBezTo>
                  <a:pt x="636" y="405"/>
                  <a:pt x="637" y="403"/>
                  <a:pt x="638" y="402"/>
                </a:cubicBezTo>
                <a:cubicBezTo>
                  <a:pt x="638" y="402"/>
                  <a:pt x="638" y="402"/>
                  <a:pt x="638" y="402"/>
                </a:cubicBezTo>
                <a:cubicBezTo>
                  <a:pt x="640" y="395"/>
                  <a:pt x="644" y="389"/>
                  <a:pt x="648" y="383"/>
                </a:cubicBezTo>
                <a:cubicBezTo>
                  <a:pt x="648" y="382"/>
                  <a:pt x="649" y="380"/>
                  <a:pt x="650" y="379"/>
                </a:cubicBezTo>
                <a:cubicBezTo>
                  <a:pt x="650" y="379"/>
                  <a:pt x="650" y="379"/>
                  <a:pt x="650" y="379"/>
                </a:cubicBezTo>
                <a:cubicBezTo>
                  <a:pt x="651" y="378"/>
                  <a:pt x="652" y="377"/>
                  <a:pt x="653" y="376"/>
                </a:cubicBezTo>
                <a:cubicBezTo>
                  <a:pt x="653" y="375"/>
                  <a:pt x="653" y="375"/>
                  <a:pt x="653" y="375"/>
                </a:cubicBezTo>
                <a:cubicBezTo>
                  <a:pt x="655" y="372"/>
                  <a:pt x="658" y="369"/>
                  <a:pt x="661" y="366"/>
                </a:cubicBezTo>
                <a:cubicBezTo>
                  <a:pt x="661" y="366"/>
                  <a:pt x="661" y="365"/>
                  <a:pt x="661" y="365"/>
                </a:cubicBezTo>
                <a:cubicBezTo>
                  <a:pt x="662" y="364"/>
                  <a:pt x="663" y="363"/>
                  <a:pt x="664" y="363"/>
                </a:cubicBezTo>
                <a:cubicBezTo>
                  <a:pt x="664" y="362"/>
                  <a:pt x="664" y="362"/>
                  <a:pt x="665" y="362"/>
                </a:cubicBezTo>
                <a:cubicBezTo>
                  <a:pt x="669" y="358"/>
                  <a:pt x="673" y="355"/>
                  <a:pt x="677" y="351"/>
                </a:cubicBezTo>
                <a:cubicBezTo>
                  <a:pt x="678" y="351"/>
                  <a:pt x="678" y="351"/>
                  <a:pt x="678" y="351"/>
                </a:cubicBezTo>
                <a:cubicBezTo>
                  <a:pt x="679" y="350"/>
                  <a:pt x="680" y="349"/>
                  <a:pt x="681" y="349"/>
                </a:cubicBezTo>
                <a:cubicBezTo>
                  <a:pt x="681" y="348"/>
                  <a:pt x="682" y="348"/>
                  <a:pt x="682" y="348"/>
                </a:cubicBezTo>
                <a:cubicBezTo>
                  <a:pt x="685" y="346"/>
                  <a:pt x="689" y="344"/>
                  <a:pt x="692" y="342"/>
                </a:cubicBezTo>
                <a:cubicBezTo>
                  <a:pt x="693" y="342"/>
                  <a:pt x="693" y="342"/>
                  <a:pt x="693" y="342"/>
                </a:cubicBezTo>
                <a:cubicBezTo>
                  <a:pt x="694" y="341"/>
                  <a:pt x="695" y="341"/>
                  <a:pt x="696" y="340"/>
                </a:cubicBezTo>
                <a:cubicBezTo>
                  <a:pt x="697" y="340"/>
                  <a:pt x="697" y="340"/>
                  <a:pt x="697" y="340"/>
                </a:cubicBezTo>
                <a:cubicBezTo>
                  <a:pt x="698" y="339"/>
                  <a:pt x="700" y="339"/>
                  <a:pt x="701" y="338"/>
                </a:cubicBezTo>
                <a:cubicBezTo>
                  <a:pt x="707" y="335"/>
                  <a:pt x="714" y="333"/>
                  <a:pt x="721" y="331"/>
                </a:cubicBezTo>
                <a:cubicBezTo>
                  <a:pt x="723" y="331"/>
                  <a:pt x="725" y="331"/>
                  <a:pt x="726" y="331"/>
                </a:cubicBezTo>
                <a:cubicBezTo>
                  <a:pt x="727" y="330"/>
                  <a:pt x="727" y="330"/>
                  <a:pt x="728" y="330"/>
                </a:cubicBezTo>
                <a:cubicBezTo>
                  <a:pt x="729" y="330"/>
                  <a:pt x="730" y="330"/>
                  <a:pt x="732" y="330"/>
                </a:cubicBezTo>
                <a:cubicBezTo>
                  <a:pt x="732" y="330"/>
                  <a:pt x="733" y="330"/>
                  <a:pt x="733" y="330"/>
                </a:cubicBezTo>
                <a:cubicBezTo>
                  <a:pt x="735" y="329"/>
                  <a:pt x="736" y="329"/>
                  <a:pt x="738" y="329"/>
                </a:cubicBezTo>
                <a:cubicBezTo>
                  <a:pt x="738" y="329"/>
                  <a:pt x="738" y="329"/>
                  <a:pt x="739" y="329"/>
                </a:cubicBezTo>
                <a:cubicBezTo>
                  <a:pt x="740" y="329"/>
                  <a:pt x="742" y="329"/>
                  <a:pt x="744" y="329"/>
                </a:cubicBezTo>
                <a:cubicBezTo>
                  <a:pt x="744" y="329"/>
                  <a:pt x="745" y="329"/>
                  <a:pt x="745" y="329"/>
                </a:cubicBezTo>
                <a:cubicBezTo>
                  <a:pt x="747" y="329"/>
                  <a:pt x="748" y="329"/>
                  <a:pt x="749" y="329"/>
                </a:cubicBezTo>
                <a:cubicBezTo>
                  <a:pt x="750" y="329"/>
                  <a:pt x="750" y="329"/>
                  <a:pt x="751" y="329"/>
                </a:cubicBezTo>
                <a:cubicBezTo>
                  <a:pt x="753" y="329"/>
                  <a:pt x="755" y="329"/>
                  <a:pt x="756" y="329"/>
                </a:cubicBezTo>
                <a:cubicBezTo>
                  <a:pt x="758" y="329"/>
                  <a:pt x="760" y="330"/>
                  <a:pt x="762" y="330"/>
                </a:cubicBezTo>
                <a:cubicBezTo>
                  <a:pt x="762" y="330"/>
                  <a:pt x="763" y="330"/>
                  <a:pt x="763" y="330"/>
                </a:cubicBezTo>
                <a:cubicBezTo>
                  <a:pt x="765" y="330"/>
                  <a:pt x="766" y="330"/>
                  <a:pt x="767" y="331"/>
                </a:cubicBezTo>
                <a:cubicBezTo>
                  <a:pt x="768" y="331"/>
                  <a:pt x="768" y="331"/>
                  <a:pt x="769" y="331"/>
                </a:cubicBezTo>
                <a:cubicBezTo>
                  <a:pt x="771" y="331"/>
                  <a:pt x="772" y="332"/>
                  <a:pt x="774" y="332"/>
                </a:cubicBezTo>
                <a:cubicBezTo>
                  <a:pt x="774" y="332"/>
                  <a:pt x="774" y="332"/>
                  <a:pt x="775" y="332"/>
                </a:cubicBezTo>
                <a:cubicBezTo>
                  <a:pt x="776" y="333"/>
                  <a:pt x="778" y="333"/>
                  <a:pt x="779" y="333"/>
                </a:cubicBezTo>
                <a:cubicBezTo>
                  <a:pt x="780" y="334"/>
                  <a:pt x="780" y="334"/>
                  <a:pt x="781" y="334"/>
                </a:cubicBezTo>
                <a:cubicBezTo>
                  <a:pt x="782" y="334"/>
                  <a:pt x="783" y="335"/>
                  <a:pt x="784" y="335"/>
                </a:cubicBezTo>
                <a:cubicBezTo>
                  <a:pt x="785" y="335"/>
                  <a:pt x="785" y="335"/>
                  <a:pt x="786" y="336"/>
                </a:cubicBezTo>
                <a:cubicBezTo>
                  <a:pt x="787" y="336"/>
                  <a:pt x="789" y="337"/>
                  <a:pt x="791" y="337"/>
                </a:cubicBezTo>
                <a:cubicBezTo>
                  <a:pt x="797" y="340"/>
                  <a:pt x="804" y="344"/>
                  <a:pt x="810" y="347"/>
                </a:cubicBezTo>
                <a:cubicBezTo>
                  <a:pt x="811" y="348"/>
                  <a:pt x="812" y="349"/>
                  <a:pt x="813" y="350"/>
                </a:cubicBezTo>
                <a:cubicBezTo>
                  <a:pt x="813" y="350"/>
                  <a:pt x="813" y="350"/>
                  <a:pt x="814" y="350"/>
                </a:cubicBezTo>
                <a:cubicBezTo>
                  <a:pt x="815" y="351"/>
                  <a:pt x="816" y="352"/>
                  <a:pt x="817" y="352"/>
                </a:cubicBezTo>
                <a:cubicBezTo>
                  <a:pt x="817" y="353"/>
                  <a:pt x="817" y="353"/>
                  <a:pt x="817" y="353"/>
                </a:cubicBezTo>
                <a:cubicBezTo>
                  <a:pt x="821" y="355"/>
                  <a:pt x="824" y="358"/>
                  <a:pt x="827" y="361"/>
                </a:cubicBezTo>
                <a:cubicBezTo>
                  <a:pt x="827" y="361"/>
                  <a:pt x="827" y="361"/>
                  <a:pt x="827" y="361"/>
                </a:cubicBezTo>
                <a:cubicBezTo>
                  <a:pt x="828" y="362"/>
                  <a:pt x="829" y="363"/>
                  <a:pt x="830" y="364"/>
                </a:cubicBezTo>
                <a:cubicBezTo>
                  <a:pt x="830" y="364"/>
                  <a:pt x="830" y="364"/>
                  <a:pt x="831" y="364"/>
                </a:cubicBezTo>
                <a:cubicBezTo>
                  <a:pt x="834" y="368"/>
                  <a:pt x="838" y="373"/>
                  <a:pt x="841" y="377"/>
                </a:cubicBezTo>
                <a:cubicBezTo>
                  <a:pt x="841" y="377"/>
                  <a:pt x="842" y="378"/>
                  <a:pt x="842" y="378"/>
                </a:cubicBezTo>
                <a:cubicBezTo>
                  <a:pt x="842" y="379"/>
                  <a:pt x="843" y="380"/>
                  <a:pt x="844" y="381"/>
                </a:cubicBezTo>
                <a:cubicBezTo>
                  <a:pt x="844" y="381"/>
                  <a:pt x="844" y="381"/>
                  <a:pt x="844" y="382"/>
                </a:cubicBezTo>
                <a:cubicBezTo>
                  <a:pt x="847" y="385"/>
                  <a:pt x="849" y="389"/>
                  <a:pt x="851" y="392"/>
                </a:cubicBezTo>
                <a:cubicBezTo>
                  <a:pt x="851" y="392"/>
                  <a:pt x="851" y="393"/>
                  <a:pt x="851" y="393"/>
                </a:cubicBezTo>
                <a:cubicBezTo>
                  <a:pt x="851" y="394"/>
                  <a:pt x="852" y="395"/>
                  <a:pt x="852" y="396"/>
                </a:cubicBezTo>
                <a:cubicBezTo>
                  <a:pt x="853" y="396"/>
                  <a:pt x="853" y="397"/>
                  <a:pt x="853" y="397"/>
                </a:cubicBezTo>
                <a:cubicBezTo>
                  <a:pt x="853" y="398"/>
                  <a:pt x="854" y="399"/>
                  <a:pt x="854" y="401"/>
                </a:cubicBezTo>
                <a:cubicBezTo>
                  <a:pt x="857" y="407"/>
                  <a:pt x="859" y="414"/>
                  <a:pt x="861" y="421"/>
                </a:cubicBezTo>
                <a:cubicBezTo>
                  <a:pt x="861" y="423"/>
                  <a:pt x="862" y="424"/>
                  <a:pt x="862" y="426"/>
                </a:cubicBezTo>
                <a:cubicBezTo>
                  <a:pt x="862" y="427"/>
                  <a:pt x="862" y="427"/>
                  <a:pt x="862" y="428"/>
                </a:cubicBezTo>
                <a:cubicBezTo>
                  <a:pt x="862" y="429"/>
                  <a:pt x="863" y="430"/>
                  <a:pt x="863" y="431"/>
                </a:cubicBezTo>
                <a:cubicBezTo>
                  <a:pt x="863" y="432"/>
                  <a:pt x="863" y="433"/>
                  <a:pt x="863" y="433"/>
                </a:cubicBezTo>
                <a:cubicBezTo>
                  <a:pt x="863" y="435"/>
                  <a:pt x="863" y="436"/>
                  <a:pt x="863" y="438"/>
                </a:cubicBezTo>
                <a:cubicBezTo>
                  <a:pt x="863" y="438"/>
                  <a:pt x="863" y="438"/>
                  <a:pt x="863" y="438"/>
                </a:cubicBezTo>
                <a:cubicBezTo>
                  <a:pt x="863" y="440"/>
                  <a:pt x="864" y="442"/>
                  <a:pt x="864" y="444"/>
                </a:cubicBezTo>
                <a:lnTo>
                  <a:pt x="864" y="445"/>
                </a:lnTo>
                <a:cubicBezTo>
                  <a:pt x="864" y="447"/>
                  <a:pt x="864" y="448"/>
                  <a:pt x="864" y="449"/>
                </a:cubicBezTo>
                <a:cubicBezTo>
                  <a:pt x="864" y="450"/>
                  <a:pt x="864" y="450"/>
                  <a:pt x="864" y="451"/>
                </a:cubicBezTo>
                <a:cubicBezTo>
                  <a:pt x="863" y="453"/>
                  <a:pt x="863" y="454"/>
                  <a:pt x="863" y="456"/>
                </a:cubicBezTo>
                <a:cubicBezTo>
                  <a:pt x="863" y="458"/>
                  <a:pt x="863" y="460"/>
                  <a:pt x="863" y="462"/>
                </a:cubicBezTo>
                <a:close/>
                <a:moveTo>
                  <a:pt x="942" y="498"/>
                </a:moveTo>
                <a:lnTo>
                  <a:pt x="948" y="429"/>
                </a:lnTo>
                <a:lnTo>
                  <a:pt x="908" y="425"/>
                </a:lnTo>
                <a:cubicBezTo>
                  <a:pt x="906" y="406"/>
                  <a:pt x="900" y="387"/>
                  <a:pt x="891" y="370"/>
                </a:cubicBezTo>
                <a:lnTo>
                  <a:pt x="922" y="344"/>
                </a:lnTo>
                <a:lnTo>
                  <a:pt x="877" y="291"/>
                </a:lnTo>
                <a:lnTo>
                  <a:pt x="846" y="317"/>
                </a:lnTo>
                <a:cubicBezTo>
                  <a:pt x="831" y="305"/>
                  <a:pt x="814" y="296"/>
                  <a:pt x="795" y="290"/>
                </a:cubicBezTo>
                <a:lnTo>
                  <a:pt x="798" y="250"/>
                </a:lnTo>
                <a:lnTo>
                  <a:pt x="729" y="244"/>
                </a:lnTo>
                <a:lnTo>
                  <a:pt x="725" y="284"/>
                </a:lnTo>
                <a:cubicBezTo>
                  <a:pt x="706" y="287"/>
                  <a:pt x="687" y="293"/>
                  <a:pt x="670" y="302"/>
                </a:cubicBezTo>
                <a:lnTo>
                  <a:pt x="644" y="271"/>
                </a:lnTo>
                <a:lnTo>
                  <a:pt x="591" y="316"/>
                </a:lnTo>
                <a:lnTo>
                  <a:pt x="617" y="346"/>
                </a:lnTo>
                <a:cubicBezTo>
                  <a:pt x="605" y="362"/>
                  <a:pt x="596" y="379"/>
                  <a:pt x="590" y="398"/>
                </a:cubicBezTo>
                <a:lnTo>
                  <a:pt x="550" y="394"/>
                </a:lnTo>
                <a:lnTo>
                  <a:pt x="544" y="464"/>
                </a:lnTo>
                <a:lnTo>
                  <a:pt x="584" y="467"/>
                </a:lnTo>
                <a:cubicBezTo>
                  <a:pt x="587" y="487"/>
                  <a:pt x="593" y="505"/>
                  <a:pt x="602" y="522"/>
                </a:cubicBezTo>
                <a:lnTo>
                  <a:pt x="571" y="548"/>
                </a:lnTo>
                <a:lnTo>
                  <a:pt x="616" y="601"/>
                </a:lnTo>
                <a:lnTo>
                  <a:pt x="647" y="575"/>
                </a:lnTo>
                <a:cubicBezTo>
                  <a:pt x="662" y="587"/>
                  <a:pt x="679" y="596"/>
                  <a:pt x="698" y="602"/>
                </a:cubicBezTo>
                <a:lnTo>
                  <a:pt x="694" y="642"/>
                </a:lnTo>
                <a:lnTo>
                  <a:pt x="764" y="648"/>
                </a:lnTo>
                <a:lnTo>
                  <a:pt x="767" y="608"/>
                </a:lnTo>
                <a:cubicBezTo>
                  <a:pt x="787" y="606"/>
                  <a:pt x="805" y="600"/>
                  <a:pt x="822" y="591"/>
                </a:cubicBezTo>
                <a:lnTo>
                  <a:pt x="848" y="621"/>
                </a:lnTo>
                <a:lnTo>
                  <a:pt x="901" y="577"/>
                </a:lnTo>
                <a:lnTo>
                  <a:pt x="876" y="546"/>
                </a:lnTo>
                <a:cubicBezTo>
                  <a:pt x="887" y="531"/>
                  <a:pt x="896" y="513"/>
                  <a:pt x="902" y="494"/>
                </a:cubicBezTo>
                <a:lnTo>
                  <a:pt x="942" y="498"/>
                </a:lnTo>
                <a:close/>
              </a:path>
            </a:pathLst>
          </a:custGeom>
          <a:solidFill>
            <a:srgbClr val="15548D"/>
          </a:solidFill>
          <a:ln>
            <a:noFill/>
          </a:ln>
        </p:spPr>
        <p:txBody>
          <a:bodyPr/>
          <a:lstStyle/>
          <a:p>
            <a:endParaRPr lang="zh-CN" altLang="en-US" sz="1800">
              <a:solidFill>
                <a:srgbClr val="447A8D"/>
              </a:solidFill>
            </a:endParaRPr>
          </a:p>
        </p:txBody>
      </p:sp>
      <p:sp>
        <p:nvSpPr>
          <p:cNvPr id="21511" name="淘宝-想搞设计PPT(倒卖必究)-21511"/>
          <p:cNvSpPr>
            <a:spLocks noEditPoints="1"/>
          </p:cNvSpPr>
          <p:nvPr/>
        </p:nvSpPr>
        <p:spPr bwMode="auto">
          <a:xfrm>
            <a:off x="5318960" y="3085909"/>
            <a:ext cx="725370" cy="699705"/>
          </a:xfrm>
          <a:custGeom>
            <a:avLst/>
            <a:gdLst>
              <a:gd name="T0" fmla="*/ 2147483646 w 1022"/>
              <a:gd name="T1" fmla="*/ 2147483646 h 973"/>
              <a:gd name="T2" fmla="*/ 2147483646 w 1022"/>
              <a:gd name="T3" fmla="*/ 2147483646 h 973"/>
              <a:gd name="T4" fmla="*/ 2147483646 w 1022"/>
              <a:gd name="T5" fmla="*/ 2147483646 h 973"/>
              <a:gd name="T6" fmla="*/ 2147483646 w 1022"/>
              <a:gd name="T7" fmla="*/ 2147483646 h 973"/>
              <a:gd name="T8" fmla="*/ 2147483646 w 1022"/>
              <a:gd name="T9" fmla="*/ 2147483646 h 973"/>
              <a:gd name="T10" fmla="*/ 2147483646 w 1022"/>
              <a:gd name="T11" fmla="*/ 2147483646 h 973"/>
              <a:gd name="T12" fmla="*/ 2147483646 w 1022"/>
              <a:gd name="T13" fmla="*/ 2147483646 h 973"/>
              <a:gd name="T14" fmla="*/ 2147483646 w 1022"/>
              <a:gd name="T15" fmla="*/ 2147483646 h 973"/>
              <a:gd name="T16" fmla="*/ 2147483646 w 1022"/>
              <a:gd name="T17" fmla="*/ 2147483646 h 973"/>
              <a:gd name="T18" fmla="*/ 2147483646 w 1022"/>
              <a:gd name="T19" fmla="*/ 2147483646 h 973"/>
              <a:gd name="T20" fmla="*/ 2147483646 w 1022"/>
              <a:gd name="T21" fmla="*/ 2147483646 h 973"/>
              <a:gd name="T22" fmla="*/ 2147483646 w 1022"/>
              <a:gd name="T23" fmla="*/ 2147483646 h 973"/>
              <a:gd name="T24" fmla="*/ 2147483646 w 1022"/>
              <a:gd name="T25" fmla="*/ 2147483646 h 973"/>
              <a:gd name="T26" fmla="*/ 2147483646 w 1022"/>
              <a:gd name="T27" fmla="*/ 2147483646 h 973"/>
              <a:gd name="T28" fmla="*/ 2147483646 w 1022"/>
              <a:gd name="T29" fmla="*/ 2147483646 h 973"/>
              <a:gd name="T30" fmla="*/ 2147483646 w 1022"/>
              <a:gd name="T31" fmla="*/ 2147483646 h 973"/>
              <a:gd name="T32" fmla="*/ 2147483646 w 1022"/>
              <a:gd name="T33" fmla="*/ 2147483646 h 973"/>
              <a:gd name="T34" fmla="*/ 2147483646 w 1022"/>
              <a:gd name="T35" fmla="*/ 2147483646 h 973"/>
              <a:gd name="T36" fmla="*/ 2147483646 w 1022"/>
              <a:gd name="T37" fmla="*/ 2147483646 h 973"/>
              <a:gd name="T38" fmla="*/ 2147483646 w 1022"/>
              <a:gd name="T39" fmla="*/ 2147483646 h 973"/>
              <a:gd name="T40" fmla="*/ 2147483646 w 1022"/>
              <a:gd name="T41" fmla="*/ 2147483646 h 973"/>
              <a:gd name="T42" fmla="*/ 2147483646 w 1022"/>
              <a:gd name="T43" fmla="*/ 2147483646 h 973"/>
              <a:gd name="T44" fmla="*/ 2147483646 w 1022"/>
              <a:gd name="T45" fmla="*/ 2147483646 h 973"/>
              <a:gd name="T46" fmla="*/ 2147483646 w 1022"/>
              <a:gd name="T47" fmla="*/ 2147483646 h 973"/>
              <a:gd name="T48" fmla="*/ 2147483646 w 1022"/>
              <a:gd name="T49" fmla="*/ 2147483646 h 973"/>
              <a:gd name="T50" fmla="*/ 2147483646 w 1022"/>
              <a:gd name="T51" fmla="*/ 2147483646 h 973"/>
              <a:gd name="T52" fmla="*/ 2147483646 w 1022"/>
              <a:gd name="T53" fmla="*/ 2147483646 h 973"/>
              <a:gd name="T54" fmla="*/ 2147483646 w 1022"/>
              <a:gd name="T55" fmla="*/ 2147483646 h 973"/>
              <a:gd name="T56" fmla="*/ 2147483646 w 1022"/>
              <a:gd name="T57" fmla="*/ 2147483646 h 973"/>
              <a:gd name="T58" fmla="*/ 2147483646 w 1022"/>
              <a:gd name="T59" fmla="*/ 2147483646 h 973"/>
              <a:gd name="T60" fmla="*/ 2147483646 w 1022"/>
              <a:gd name="T61" fmla="*/ 2147483646 h 973"/>
              <a:gd name="T62" fmla="*/ 2147483646 w 1022"/>
              <a:gd name="T63" fmla="*/ 2147483646 h 973"/>
              <a:gd name="T64" fmla="*/ 2147483646 w 1022"/>
              <a:gd name="T65" fmla="*/ 2147483646 h 973"/>
              <a:gd name="T66" fmla="*/ 2147483646 w 1022"/>
              <a:gd name="T67" fmla="*/ 2147483646 h 973"/>
              <a:gd name="T68" fmla="*/ 2147483646 w 1022"/>
              <a:gd name="T69" fmla="*/ 2147483646 h 973"/>
              <a:gd name="T70" fmla="*/ 2147483646 w 1022"/>
              <a:gd name="T71" fmla="*/ 2147483646 h 973"/>
              <a:gd name="T72" fmla="*/ 2147483646 w 1022"/>
              <a:gd name="T73" fmla="*/ 2147483646 h 973"/>
              <a:gd name="T74" fmla="*/ 2147483646 w 1022"/>
              <a:gd name="T75" fmla="*/ 2147483646 h 973"/>
              <a:gd name="T76" fmla="*/ 2147483646 w 1022"/>
              <a:gd name="T77" fmla="*/ 2147483646 h 973"/>
              <a:gd name="T78" fmla="*/ 2147483646 w 1022"/>
              <a:gd name="T79" fmla="*/ 2147483646 h 973"/>
              <a:gd name="T80" fmla="*/ 2147483646 w 1022"/>
              <a:gd name="T81" fmla="*/ 2147483646 h 973"/>
              <a:gd name="T82" fmla="*/ 2147483646 w 1022"/>
              <a:gd name="T83" fmla="*/ 2147483646 h 973"/>
              <a:gd name="T84" fmla="*/ 2147483646 w 1022"/>
              <a:gd name="T85" fmla="*/ 2147483646 h 973"/>
              <a:gd name="T86" fmla="*/ 2147483646 w 1022"/>
              <a:gd name="T87" fmla="*/ 2147483646 h 97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2" h="973">
                <a:moveTo>
                  <a:pt x="596" y="882"/>
                </a:moveTo>
                <a:lnTo>
                  <a:pt x="426" y="882"/>
                </a:lnTo>
                <a:cubicBezTo>
                  <a:pt x="414" y="882"/>
                  <a:pt x="403" y="892"/>
                  <a:pt x="403" y="904"/>
                </a:cubicBezTo>
                <a:cubicBezTo>
                  <a:pt x="403" y="916"/>
                  <a:pt x="414" y="926"/>
                  <a:pt x="426" y="926"/>
                </a:cubicBezTo>
                <a:lnTo>
                  <a:pt x="596" y="926"/>
                </a:lnTo>
                <a:cubicBezTo>
                  <a:pt x="609" y="926"/>
                  <a:pt x="619" y="916"/>
                  <a:pt x="619" y="904"/>
                </a:cubicBezTo>
                <a:cubicBezTo>
                  <a:pt x="619" y="892"/>
                  <a:pt x="609" y="882"/>
                  <a:pt x="596" y="882"/>
                </a:cubicBezTo>
                <a:close/>
                <a:moveTo>
                  <a:pt x="596" y="813"/>
                </a:moveTo>
                <a:lnTo>
                  <a:pt x="596" y="813"/>
                </a:lnTo>
                <a:lnTo>
                  <a:pt x="426" y="813"/>
                </a:lnTo>
                <a:cubicBezTo>
                  <a:pt x="414" y="813"/>
                  <a:pt x="403" y="823"/>
                  <a:pt x="403" y="835"/>
                </a:cubicBezTo>
                <a:cubicBezTo>
                  <a:pt x="403" y="848"/>
                  <a:pt x="414" y="858"/>
                  <a:pt x="426" y="858"/>
                </a:cubicBezTo>
                <a:lnTo>
                  <a:pt x="596" y="858"/>
                </a:lnTo>
                <a:cubicBezTo>
                  <a:pt x="609" y="858"/>
                  <a:pt x="619" y="848"/>
                  <a:pt x="619" y="835"/>
                </a:cubicBezTo>
                <a:cubicBezTo>
                  <a:pt x="619" y="823"/>
                  <a:pt x="609" y="813"/>
                  <a:pt x="596" y="813"/>
                </a:cubicBezTo>
                <a:close/>
                <a:moveTo>
                  <a:pt x="511" y="973"/>
                </a:moveTo>
                <a:lnTo>
                  <a:pt x="511" y="973"/>
                </a:lnTo>
                <a:lnTo>
                  <a:pt x="585" y="946"/>
                </a:lnTo>
                <a:lnTo>
                  <a:pt x="437" y="946"/>
                </a:lnTo>
                <a:lnTo>
                  <a:pt x="511" y="973"/>
                </a:lnTo>
                <a:close/>
                <a:moveTo>
                  <a:pt x="514" y="261"/>
                </a:moveTo>
                <a:lnTo>
                  <a:pt x="514" y="261"/>
                </a:lnTo>
                <a:lnTo>
                  <a:pt x="508" y="261"/>
                </a:lnTo>
                <a:cubicBezTo>
                  <a:pt x="384" y="261"/>
                  <a:pt x="272" y="362"/>
                  <a:pt x="272" y="486"/>
                </a:cubicBezTo>
                <a:cubicBezTo>
                  <a:pt x="272" y="611"/>
                  <a:pt x="377" y="682"/>
                  <a:pt x="388" y="721"/>
                </a:cubicBezTo>
                <a:cubicBezTo>
                  <a:pt x="398" y="759"/>
                  <a:pt x="388" y="778"/>
                  <a:pt x="416" y="787"/>
                </a:cubicBezTo>
                <a:cubicBezTo>
                  <a:pt x="444" y="796"/>
                  <a:pt x="508" y="794"/>
                  <a:pt x="508" y="794"/>
                </a:cubicBezTo>
                <a:lnTo>
                  <a:pt x="514" y="794"/>
                </a:lnTo>
                <a:cubicBezTo>
                  <a:pt x="514" y="794"/>
                  <a:pt x="578" y="796"/>
                  <a:pt x="606" y="787"/>
                </a:cubicBezTo>
                <a:cubicBezTo>
                  <a:pt x="634" y="778"/>
                  <a:pt x="624" y="759"/>
                  <a:pt x="634" y="721"/>
                </a:cubicBezTo>
                <a:cubicBezTo>
                  <a:pt x="645" y="682"/>
                  <a:pt x="750" y="611"/>
                  <a:pt x="750" y="486"/>
                </a:cubicBezTo>
                <a:cubicBezTo>
                  <a:pt x="750" y="362"/>
                  <a:pt x="638" y="261"/>
                  <a:pt x="514" y="261"/>
                </a:cubicBezTo>
                <a:close/>
                <a:moveTo>
                  <a:pt x="201" y="527"/>
                </a:moveTo>
                <a:lnTo>
                  <a:pt x="201" y="527"/>
                </a:lnTo>
                <a:cubicBezTo>
                  <a:pt x="201" y="509"/>
                  <a:pt x="183" y="495"/>
                  <a:pt x="162" y="495"/>
                </a:cubicBezTo>
                <a:lnTo>
                  <a:pt x="39" y="495"/>
                </a:lnTo>
                <a:cubicBezTo>
                  <a:pt x="17" y="495"/>
                  <a:pt x="0" y="509"/>
                  <a:pt x="0" y="527"/>
                </a:cubicBezTo>
                <a:cubicBezTo>
                  <a:pt x="0" y="544"/>
                  <a:pt x="17" y="558"/>
                  <a:pt x="39" y="558"/>
                </a:cubicBezTo>
                <a:lnTo>
                  <a:pt x="162" y="558"/>
                </a:lnTo>
                <a:cubicBezTo>
                  <a:pt x="183" y="558"/>
                  <a:pt x="201" y="544"/>
                  <a:pt x="201" y="527"/>
                </a:cubicBezTo>
                <a:close/>
                <a:moveTo>
                  <a:pt x="983" y="495"/>
                </a:moveTo>
                <a:lnTo>
                  <a:pt x="983" y="495"/>
                </a:lnTo>
                <a:lnTo>
                  <a:pt x="860" y="495"/>
                </a:lnTo>
                <a:cubicBezTo>
                  <a:pt x="839" y="495"/>
                  <a:pt x="822" y="509"/>
                  <a:pt x="822" y="527"/>
                </a:cubicBezTo>
                <a:cubicBezTo>
                  <a:pt x="822" y="544"/>
                  <a:pt x="839" y="558"/>
                  <a:pt x="860" y="558"/>
                </a:cubicBezTo>
                <a:lnTo>
                  <a:pt x="983" y="558"/>
                </a:lnTo>
                <a:cubicBezTo>
                  <a:pt x="1005" y="558"/>
                  <a:pt x="1022" y="544"/>
                  <a:pt x="1022" y="527"/>
                </a:cubicBezTo>
                <a:cubicBezTo>
                  <a:pt x="1022" y="509"/>
                  <a:pt x="1005" y="495"/>
                  <a:pt x="983" y="495"/>
                </a:cubicBezTo>
                <a:close/>
                <a:moveTo>
                  <a:pt x="782" y="296"/>
                </a:moveTo>
                <a:lnTo>
                  <a:pt x="782" y="296"/>
                </a:lnTo>
                <a:lnTo>
                  <a:pt x="869" y="209"/>
                </a:lnTo>
                <a:cubicBezTo>
                  <a:pt x="885" y="194"/>
                  <a:pt x="887" y="172"/>
                  <a:pt x="874" y="159"/>
                </a:cubicBezTo>
                <a:cubicBezTo>
                  <a:pt x="862" y="147"/>
                  <a:pt x="839" y="149"/>
                  <a:pt x="824" y="164"/>
                </a:cubicBezTo>
                <a:lnTo>
                  <a:pt x="737" y="251"/>
                </a:lnTo>
                <a:cubicBezTo>
                  <a:pt x="722" y="266"/>
                  <a:pt x="720" y="289"/>
                  <a:pt x="732" y="301"/>
                </a:cubicBezTo>
                <a:cubicBezTo>
                  <a:pt x="745" y="314"/>
                  <a:pt x="767" y="311"/>
                  <a:pt x="782" y="296"/>
                </a:cubicBezTo>
                <a:close/>
                <a:moveTo>
                  <a:pt x="508" y="201"/>
                </a:moveTo>
                <a:lnTo>
                  <a:pt x="508" y="201"/>
                </a:lnTo>
                <a:cubicBezTo>
                  <a:pt x="526" y="201"/>
                  <a:pt x="540" y="183"/>
                  <a:pt x="540" y="162"/>
                </a:cubicBezTo>
                <a:lnTo>
                  <a:pt x="540" y="39"/>
                </a:lnTo>
                <a:cubicBezTo>
                  <a:pt x="540" y="18"/>
                  <a:pt x="526" y="0"/>
                  <a:pt x="508" y="0"/>
                </a:cubicBezTo>
                <a:cubicBezTo>
                  <a:pt x="491" y="0"/>
                  <a:pt x="476" y="18"/>
                  <a:pt x="476" y="39"/>
                </a:cubicBezTo>
                <a:lnTo>
                  <a:pt x="476" y="162"/>
                </a:lnTo>
                <a:cubicBezTo>
                  <a:pt x="476" y="183"/>
                  <a:pt x="491" y="201"/>
                  <a:pt x="508" y="201"/>
                </a:cubicBezTo>
                <a:close/>
                <a:moveTo>
                  <a:pt x="229" y="283"/>
                </a:moveTo>
                <a:lnTo>
                  <a:pt x="229" y="283"/>
                </a:lnTo>
                <a:cubicBezTo>
                  <a:pt x="244" y="299"/>
                  <a:pt x="267" y="301"/>
                  <a:pt x="279" y="288"/>
                </a:cubicBezTo>
                <a:cubicBezTo>
                  <a:pt x="292" y="276"/>
                  <a:pt x="289" y="254"/>
                  <a:pt x="274" y="238"/>
                </a:cubicBezTo>
                <a:lnTo>
                  <a:pt x="187" y="151"/>
                </a:lnTo>
                <a:cubicBezTo>
                  <a:pt x="172" y="136"/>
                  <a:pt x="149" y="134"/>
                  <a:pt x="137" y="146"/>
                </a:cubicBezTo>
                <a:cubicBezTo>
                  <a:pt x="125" y="159"/>
                  <a:pt x="127" y="181"/>
                  <a:pt x="142" y="196"/>
                </a:cubicBezTo>
                <a:lnTo>
                  <a:pt x="229" y="283"/>
                </a:lnTo>
                <a:close/>
                <a:moveTo>
                  <a:pt x="240" y="756"/>
                </a:moveTo>
                <a:lnTo>
                  <a:pt x="240" y="756"/>
                </a:lnTo>
                <a:lnTo>
                  <a:pt x="153" y="843"/>
                </a:lnTo>
                <a:cubicBezTo>
                  <a:pt x="137" y="859"/>
                  <a:pt x="135" y="881"/>
                  <a:pt x="148" y="894"/>
                </a:cubicBezTo>
                <a:cubicBezTo>
                  <a:pt x="160" y="906"/>
                  <a:pt x="183" y="904"/>
                  <a:pt x="198" y="889"/>
                </a:cubicBezTo>
                <a:lnTo>
                  <a:pt x="285" y="802"/>
                </a:lnTo>
                <a:cubicBezTo>
                  <a:pt x="300" y="786"/>
                  <a:pt x="302" y="764"/>
                  <a:pt x="290" y="751"/>
                </a:cubicBezTo>
                <a:cubicBezTo>
                  <a:pt x="277" y="739"/>
                  <a:pt x="255" y="741"/>
                  <a:pt x="240" y="756"/>
                </a:cubicBezTo>
                <a:close/>
                <a:moveTo>
                  <a:pt x="793" y="769"/>
                </a:moveTo>
                <a:lnTo>
                  <a:pt x="793" y="769"/>
                </a:lnTo>
                <a:cubicBezTo>
                  <a:pt x="778" y="754"/>
                  <a:pt x="755" y="752"/>
                  <a:pt x="743" y="764"/>
                </a:cubicBezTo>
                <a:cubicBezTo>
                  <a:pt x="731" y="777"/>
                  <a:pt x="733" y="799"/>
                  <a:pt x="748" y="814"/>
                </a:cubicBezTo>
                <a:lnTo>
                  <a:pt x="835" y="901"/>
                </a:lnTo>
                <a:cubicBezTo>
                  <a:pt x="850" y="916"/>
                  <a:pt x="873" y="919"/>
                  <a:pt x="885" y="906"/>
                </a:cubicBezTo>
                <a:cubicBezTo>
                  <a:pt x="897" y="894"/>
                  <a:pt x="895" y="871"/>
                  <a:pt x="880" y="856"/>
                </a:cubicBezTo>
                <a:lnTo>
                  <a:pt x="793" y="769"/>
                </a:lnTo>
                <a:close/>
              </a:path>
            </a:pathLst>
          </a:custGeom>
          <a:solidFill>
            <a:srgbClr val="15548D"/>
          </a:solidFill>
          <a:ln>
            <a:noFill/>
          </a:ln>
        </p:spPr>
        <p:txBody>
          <a:bodyPr/>
          <a:lstStyle/>
          <a:p>
            <a:endParaRPr lang="zh-CN" altLang="en-US" sz="1800">
              <a:solidFill>
                <a:srgbClr val="447A8D"/>
              </a:solidFill>
            </a:endParaRPr>
          </a:p>
        </p:txBody>
      </p:sp>
      <p:sp>
        <p:nvSpPr>
          <p:cNvPr id="21512" name="淘宝-想搞设计PPT(倒卖必究)-21512"/>
          <p:cNvSpPr>
            <a:spLocks noEditPoints="1"/>
          </p:cNvSpPr>
          <p:nvPr/>
        </p:nvSpPr>
        <p:spPr bwMode="auto">
          <a:xfrm>
            <a:off x="5360139" y="1948810"/>
            <a:ext cx="679444" cy="637569"/>
          </a:xfrm>
          <a:custGeom>
            <a:avLst/>
            <a:gdLst>
              <a:gd name="T0" fmla="*/ 0 w 957"/>
              <a:gd name="T1" fmla="*/ 2147483646 h 885"/>
              <a:gd name="T2" fmla="*/ 2147483646 w 957"/>
              <a:gd name="T3" fmla="*/ 2147483646 h 885"/>
              <a:gd name="T4" fmla="*/ 2147483646 w 957"/>
              <a:gd name="T5" fmla="*/ 2147483646 h 885"/>
              <a:gd name="T6" fmla="*/ 2147483646 w 957"/>
              <a:gd name="T7" fmla="*/ 2147483646 h 885"/>
              <a:gd name="T8" fmla="*/ 2147483646 w 957"/>
              <a:gd name="T9" fmla="*/ 2147483646 h 885"/>
              <a:gd name="T10" fmla="*/ 2147483646 w 957"/>
              <a:gd name="T11" fmla="*/ 2147483646 h 885"/>
              <a:gd name="T12" fmla="*/ 2147483646 w 957"/>
              <a:gd name="T13" fmla="*/ 2147483646 h 885"/>
              <a:gd name="T14" fmla="*/ 2147483646 w 957"/>
              <a:gd name="T15" fmla="*/ 2147483646 h 885"/>
              <a:gd name="T16" fmla="*/ 2147483646 w 957"/>
              <a:gd name="T17" fmla="*/ 2147483646 h 885"/>
              <a:gd name="T18" fmla="*/ 2147483646 w 957"/>
              <a:gd name="T19" fmla="*/ 2147483646 h 885"/>
              <a:gd name="T20" fmla="*/ 0 w 957"/>
              <a:gd name="T21" fmla="*/ 2147483646 h 885"/>
              <a:gd name="T22" fmla="*/ 2147483646 w 957"/>
              <a:gd name="T23" fmla="*/ 2147483646 h 885"/>
              <a:gd name="T24" fmla="*/ 2147483646 w 957"/>
              <a:gd name="T25" fmla="*/ 2147483646 h 885"/>
              <a:gd name="T26" fmla="*/ 2147483646 w 957"/>
              <a:gd name="T27" fmla="*/ 2147483646 h 885"/>
              <a:gd name="T28" fmla="*/ 2147483646 w 957"/>
              <a:gd name="T29" fmla="*/ 2147483646 h 885"/>
              <a:gd name="T30" fmla="*/ 2147483646 w 957"/>
              <a:gd name="T31" fmla="*/ 2147483646 h 885"/>
              <a:gd name="T32" fmla="*/ 2147483646 w 957"/>
              <a:gd name="T33" fmla="*/ 2147483646 h 885"/>
              <a:gd name="T34" fmla="*/ 2147483646 w 957"/>
              <a:gd name="T35" fmla="*/ 2147483646 h 885"/>
              <a:gd name="T36" fmla="*/ 2147483646 w 957"/>
              <a:gd name="T37" fmla="*/ 2147483646 h 885"/>
              <a:gd name="T38" fmla="*/ 2147483646 w 957"/>
              <a:gd name="T39" fmla="*/ 2147483646 h 885"/>
              <a:gd name="T40" fmla="*/ 2147483646 w 957"/>
              <a:gd name="T41" fmla="*/ 2147483646 h 885"/>
              <a:gd name="T42" fmla="*/ 2147483646 w 957"/>
              <a:gd name="T43" fmla="*/ 2147483646 h 885"/>
              <a:gd name="T44" fmla="*/ 2147483646 w 957"/>
              <a:gd name="T45" fmla="*/ 2147483646 h 885"/>
              <a:gd name="T46" fmla="*/ 2147483646 w 957"/>
              <a:gd name="T47" fmla="*/ 2147483646 h 885"/>
              <a:gd name="T48" fmla="*/ 2147483646 w 957"/>
              <a:gd name="T49" fmla="*/ 2147483646 h 885"/>
              <a:gd name="T50" fmla="*/ 2147483646 w 957"/>
              <a:gd name="T51" fmla="*/ 2147483646 h 885"/>
              <a:gd name="T52" fmla="*/ 2147483646 w 957"/>
              <a:gd name="T53" fmla="*/ 2147483646 h 885"/>
              <a:gd name="T54" fmla="*/ 2147483646 w 957"/>
              <a:gd name="T55" fmla="*/ 2147483646 h 885"/>
              <a:gd name="T56" fmla="*/ 2147483646 w 957"/>
              <a:gd name="T57" fmla="*/ 2147483646 h 885"/>
              <a:gd name="T58" fmla="*/ 2147483646 w 957"/>
              <a:gd name="T59" fmla="*/ 2147483646 h 885"/>
              <a:gd name="T60" fmla="*/ 2147483646 w 957"/>
              <a:gd name="T61" fmla="*/ 2147483646 h 885"/>
              <a:gd name="T62" fmla="*/ 2147483646 w 957"/>
              <a:gd name="T63" fmla="*/ 2147483646 h 885"/>
              <a:gd name="T64" fmla="*/ 2147483646 w 957"/>
              <a:gd name="T65" fmla="*/ 2147483646 h 885"/>
              <a:gd name="T66" fmla="*/ 2147483646 w 957"/>
              <a:gd name="T67" fmla="*/ 2147483646 h 885"/>
              <a:gd name="T68" fmla="*/ 2147483646 w 957"/>
              <a:gd name="T69" fmla="*/ 2147483646 h 885"/>
              <a:gd name="T70" fmla="*/ 2147483646 w 957"/>
              <a:gd name="T71" fmla="*/ 2147483646 h 885"/>
              <a:gd name="T72" fmla="*/ 2147483646 w 957"/>
              <a:gd name="T73" fmla="*/ 2147483646 h 885"/>
              <a:gd name="T74" fmla="*/ 2147483646 w 957"/>
              <a:gd name="T75" fmla="*/ 2147483646 h 885"/>
              <a:gd name="T76" fmla="*/ 2147483646 w 957"/>
              <a:gd name="T77" fmla="*/ 2147483646 h 885"/>
              <a:gd name="T78" fmla="*/ 2147483646 w 957"/>
              <a:gd name="T79" fmla="*/ 2147483646 h 885"/>
              <a:gd name="T80" fmla="*/ 2147483646 w 957"/>
              <a:gd name="T81" fmla="*/ 2147483646 h 885"/>
              <a:gd name="T82" fmla="*/ 2147483646 w 957"/>
              <a:gd name="T83" fmla="*/ 2147483646 h 885"/>
              <a:gd name="T84" fmla="*/ 2147483646 w 957"/>
              <a:gd name="T85" fmla="*/ 2147483646 h 885"/>
              <a:gd name="T86" fmla="*/ 2147483646 w 957"/>
              <a:gd name="T87" fmla="*/ 2147483646 h 885"/>
              <a:gd name="T88" fmla="*/ 2147483646 w 957"/>
              <a:gd name="T89" fmla="*/ 2147483646 h 885"/>
              <a:gd name="T90" fmla="*/ 2147483646 w 957"/>
              <a:gd name="T91" fmla="*/ 2147483646 h 885"/>
              <a:gd name="T92" fmla="*/ 2147483646 w 957"/>
              <a:gd name="T93" fmla="*/ 2147483646 h 88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57" h="885">
                <a:moveTo>
                  <a:pt x="0" y="155"/>
                </a:moveTo>
                <a:cubicBezTo>
                  <a:pt x="0" y="278"/>
                  <a:pt x="0" y="400"/>
                  <a:pt x="0" y="523"/>
                </a:cubicBezTo>
                <a:cubicBezTo>
                  <a:pt x="0" y="533"/>
                  <a:pt x="161" y="687"/>
                  <a:pt x="181" y="707"/>
                </a:cubicBezTo>
                <a:cubicBezTo>
                  <a:pt x="202" y="728"/>
                  <a:pt x="355" y="885"/>
                  <a:pt x="368" y="885"/>
                </a:cubicBezTo>
                <a:cubicBezTo>
                  <a:pt x="442" y="885"/>
                  <a:pt x="516" y="885"/>
                  <a:pt x="589" y="885"/>
                </a:cubicBezTo>
                <a:cubicBezTo>
                  <a:pt x="620" y="885"/>
                  <a:pt x="632" y="856"/>
                  <a:pt x="645" y="837"/>
                </a:cubicBezTo>
                <a:cubicBezTo>
                  <a:pt x="645" y="684"/>
                  <a:pt x="645" y="532"/>
                  <a:pt x="645" y="380"/>
                </a:cubicBezTo>
                <a:cubicBezTo>
                  <a:pt x="631" y="385"/>
                  <a:pt x="590" y="368"/>
                  <a:pt x="582" y="391"/>
                </a:cubicBezTo>
                <a:cubicBezTo>
                  <a:pt x="577" y="401"/>
                  <a:pt x="582" y="573"/>
                  <a:pt x="582" y="608"/>
                </a:cubicBezTo>
                <a:cubicBezTo>
                  <a:pt x="582" y="643"/>
                  <a:pt x="592" y="822"/>
                  <a:pt x="567" y="822"/>
                </a:cubicBezTo>
                <a:cubicBezTo>
                  <a:pt x="507" y="822"/>
                  <a:pt x="447" y="822"/>
                  <a:pt x="387" y="822"/>
                </a:cubicBezTo>
                <a:cubicBezTo>
                  <a:pt x="368" y="822"/>
                  <a:pt x="376" y="760"/>
                  <a:pt x="376" y="741"/>
                </a:cubicBezTo>
                <a:cubicBezTo>
                  <a:pt x="376" y="710"/>
                  <a:pt x="376" y="679"/>
                  <a:pt x="376" y="649"/>
                </a:cubicBezTo>
                <a:cubicBezTo>
                  <a:pt x="376" y="565"/>
                  <a:pt x="376" y="551"/>
                  <a:pt x="324" y="516"/>
                </a:cubicBezTo>
                <a:cubicBezTo>
                  <a:pt x="300" y="516"/>
                  <a:pt x="301" y="509"/>
                  <a:pt x="280" y="509"/>
                </a:cubicBezTo>
                <a:cubicBezTo>
                  <a:pt x="209" y="509"/>
                  <a:pt x="137" y="509"/>
                  <a:pt x="66" y="509"/>
                </a:cubicBezTo>
                <a:cubicBezTo>
                  <a:pt x="66" y="398"/>
                  <a:pt x="66" y="287"/>
                  <a:pt x="66" y="177"/>
                </a:cubicBezTo>
                <a:cubicBezTo>
                  <a:pt x="66" y="168"/>
                  <a:pt x="69" y="169"/>
                  <a:pt x="74" y="162"/>
                </a:cubicBezTo>
                <a:cubicBezTo>
                  <a:pt x="155" y="162"/>
                  <a:pt x="236" y="162"/>
                  <a:pt x="317" y="162"/>
                </a:cubicBezTo>
                <a:cubicBezTo>
                  <a:pt x="333" y="151"/>
                  <a:pt x="375" y="115"/>
                  <a:pt x="376" y="92"/>
                </a:cubicBezTo>
                <a:cubicBezTo>
                  <a:pt x="274" y="92"/>
                  <a:pt x="172" y="92"/>
                  <a:pt x="70" y="92"/>
                </a:cubicBezTo>
                <a:cubicBezTo>
                  <a:pt x="42" y="92"/>
                  <a:pt x="0" y="131"/>
                  <a:pt x="0" y="155"/>
                </a:cubicBezTo>
                <a:close/>
                <a:moveTo>
                  <a:pt x="505" y="215"/>
                </a:moveTo>
                <a:lnTo>
                  <a:pt x="538" y="182"/>
                </a:lnTo>
                <a:lnTo>
                  <a:pt x="505" y="149"/>
                </a:lnTo>
                <a:cubicBezTo>
                  <a:pt x="504" y="148"/>
                  <a:pt x="504" y="146"/>
                  <a:pt x="505" y="145"/>
                </a:cubicBezTo>
                <a:lnTo>
                  <a:pt x="527" y="123"/>
                </a:lnTo>
                <a:cubicBezTo>
                  <a:pt x="528" y="122"/>
                  <a:pt x="530" y="122"/>
                  <a:pt x="531" y="123"/>
                </a:cubicBezTo>
                <a:lnTo>
                  <a:pt x="564" y="156"/>
                </a:lnTo>
                <a:lnTo>
                  <a:pt x="597" y="123"/>
                </a:lnTo>
                <a:cubicBezTo>
                  <a:pt x="599" y="122"/>
                  <a:pt x="601" y="122"/>
                  <a:pt x="602" y="123"/>
                </a:cubicBezTo>
                <a:lnTo>
                  <a:pt x="624" y="145"/>
                </a:lnTo>
                <a:cubicBezTo>
                  <a:pt x="625" y="146"/>
                  <a:pt x="625" y="148"/>
                  <a:pt x="624" y="149"/>
                </a:cubicBezTo>
                <a:lnTo>
                  <a:pt x="591" y="182"/>
                </a:lnTo>
                <a:lnTo>
                  <a:pt x="624" y="215"/>
                </a:lnTo>
                <a:cubicBezTo>
                  <a:pt x="625" y="217"/>
                  <a:pt x="625" y="219"/>
                  <a:pt x="624" y="220"/>
                </a:cubicBezTo>
                <a:lnTo>
                  <a:pt x="602" y="242"/>
                </a:lnTo>
                <a:cubicBezTo>
                  <a:pt x="601" y="243"/>
                  <a:pt x="599" y="243"/>
                  <a:pt x="597" y="242"/>
                </a:cubicBezTo>
                <a:lnTo>
                  <a:pt x="564" y="209"/>
                </a:lnTo>
                <a:lnTo>
                  <a:pt x="531" y="242"/>
                </a:lnTo>
                <a:cubicBezTo>
                  <a:pt x="530" y="243"/>
                  <a:pt x="528" y="243"/>
                  <a:pt x="527" y="242"/>
                </a:cubicBezTo>
                <a:lnTo>
                  <a:pt x="505" y="220"/>
                </a:lnTo>
                <a:cubicBezTo>
                  <a:pt x="504" y="219"/>
                  <a:pt x="504" y="217"/>
                  <a:pt x="505" y="215"/>
                </a:cubicBezTo>
                <a:close/>
                <a:moveTo>
                  <a:pt x="780" y="332"/>
                </a:moveTo>
                <a:lnTo>
                  <a:pt x="944" y="496"/>
                </a:lnTo>
                <a:cubicBezTo>
                  <a:pt x="957" y="509"/>
                  <a:pt x="957" y="530"/>
                  <a:pt x="944" y="543"/>
                </a:cubicBezTo>
                <a:lnTo>
                  <a:pt x="925" y="562"/>
                </a:lnTo>
                <a:cubicBezTo>
                  <a:pt x="912" y="575"/>
                  <a:pt x="891" y="575"/>
                  <a:pt x="878" y="562"/>
                </a:cubicBezTo>
                <a:lnTo>
                  <a:pt x="714" y="398"/>
                </a:lnTo>
                <a:lnTo>
                  <a:pt x="780" y="332"/>
                </a:lnTo>
                <a:close/>
                <a:moveTo>
                  <a:pt x="447" y="65"/>
                </a:moveTo>
                <a:cubicBezTo>
                  <a:pt x="512" y="0"/>
                  <a:pt x="617" y="0"/>
                  <a:pt x="682" y="65"/>
                </a:cubicBezTo>
                <a:cubicBezTo>
                  <a:pt x="740" y="123"/>
                  <a:pt x="747" y="213"/>
                  <a:pt x="701" y="278"/>
                </a:cubicBezTo>
                <a:lnTo>
                  <a:pt x="754" y="331"/>
                </a:lnTo>
                <a:cubicBezTo>
                  <a:pt x="756" y="333"/>
                  <a:pt x="756" y="337"/>
                  <a:pt x="754" y="339"/>
                </a:cubicBezTo>
                <a:lnTo>
                  <a:pt x="721" y="372"/>
                </a:lnTo>
                <a:cubicBezTo>
                  <a:pt x="719" y="374"/>
                  <a:pt x="715" y="374"/>
                  <a:pt x="713" y="372"/>
                </a:cubicBezTo>
                <a:lnTo>
                  <a:pt x="660" y="319"/>
                </a:lnTo>
                <a:cubicBezTo>
                  <a:pt x="595" y="364"/>
                  <a:pt x="505" y="358"/>
                  <a:pt x="447" y="300"/>
                </a:cubicBezTo>
                <a:cubicBezTo>
                  <a:pt x="382" y="235"/>
                  <a:pt x="382" y="130"/>
                  <a:pt x="447" y="65"/>
                </a:cubicBezTo>
                <a:close/>
                <a:moveTo>
                  <a:pt x="486" y="104"/>
                </a:moveTo>
                <a:cubicBezTo>
                  <a:pt x="529" y="60"/>
                  <a:pt x="600" y="60"/>
                  <a:pt x="643" y="104"/>
                </a:cubicBezTo>
                <a:cubicBezTo>
                  <a:pt x="687" y="147"/>
                  <a:pt x="687" y="218"/>
                  <a:pt x="643" y="261"/>
                </a:cubicBezTo>
                <a:cubicBezTo>
                  <a:pt x="600" y="305"/>
                  <a:pt x="529" y="305"/>
                  <a:pt x="486" y="261"/>
                </a:cubicBezTo>
                <a:cubicBezTo>
                  <a:pt x="442" y="218"/>
                  <a:pt x="442" y="147"/>
                  <a:pt x="486" y="104"/>
                </a:cubicBezTo>
                <a:close/>
                <a:moveTo>
                  <a:pt x="306" y="770"/>
                </a:moveTo>
                <a:cubicBezTo>
                  <a:pt x="304" y="706"/>
                  <a:pt x="303" y="643"/>
                  <a:pt x="302" y="579"/>
                </a:cubicBezTo>
                <a:cubicBezTo>
                  <a:pt x="241" y="579"/>
                  <a:pt x="179" y="579"/>
                  <a:pt x="118" y="579"/>
                </a:cubicBezTo>
                <a:cubicBezTo>
                  <a:pt x="117" y="580"/>
                  <a:pt x="116" y="581"/>
                  <a:pt x="115" y="581"/>
                </a:cubicBezTo>
                <a:cubicBezTo>
                  <a:pt x="179" y="644"/>
                  <a:pt x="242" y="707"/>
                  <a:pt x="306" y="770"/>
                </a:cubicBezTo>
                <a:close/>
                <a:moveTo>
                  <a:pt x="110" y="225"/>
                </a:moveTo>
                <a:cubicBezTo>
                  <a:pt x="110" y="233"/>
                  <a:pt x="110" y="242"/>
                  <a:pt x="110" y="250"/>
                </a:cubicBezTo>
                <a:cubicBezTo>
                  <a:pt x="110" y="259"/>
                  <a:pt x="116" y="265"/>
                  <a:pt x="125" y="265"/>
                </a:cubicBezTo>
                <a:cubicBezTo>
                  <a:pt x="209" y="265"/>
                  <a:pt x="292" y="265"/>
                  <a:pt x="376" y="265"/>
                </a:cubicBezTo>
                <a:cubicBezTo>
                  <a:pt x="399" y="265"/>
                  <a:pt x="394" y="228"/>
                  <a:pt x="387" y="214"/>
                </a:cubicBezTo>
                <a:cubicBezTo>
                  <a:pt x="338" y="214"/>
                  <a:pt x="288" y="214"/>
                  <a:pt x="239" y="214"/>
                </a:cubicBezTo>
                <a:cubicBezTo>
                  <a:pt x="209" y="214"/>
                  <a:pt x="110" y="206"/>
                  <a:pt x="110" y="225"/>
                </a:cubicBezTo>
                <a:close/>
                <a:moveTo>
                  <a:pt x="110" y="405"/>
                </a:moveTo>
                <a:cubicBezTo>
                  <a:pt x="110" y="416"/>
                  <a:pt x="110" y="427"/>
                  <a:pt x="110" y="439"/>
                </a:cubicBezTo>
                <a:cubicBezTo>
                  <a:pt x="110" y="447"/>
                  <a:pt x="113" y="450"/>
                  <a:pt x="121" y="450"/>
                </a:cubicBezTo>
                <a:cubicBezTo>
                  <a:pt x="211" y="450"/>
                  <a:pt x="301" y="450"/>
                  <a:pt x="390" y="450"/>
                </a:cubicBezTo>
                <a:cubicBezTo>
                  <a:pt x="392" y="440"/>
                  <a:pt x="400" y="402"/>
                  <a:pt x="379" y="402"/>
                </a:cubicBezTo>
                <a:cubicBezTo>
                  <a:pt x="296" y="402"/>
                  <a:pt x="212" y="402"/>
                  <a:pt x="129" y="402"/>
                </a:cubicBezTo>
                <a:cubicBezTo>
                  <a:pt x="123" y="402"/>
                  <a:pt x="115" y="404"/>
                  <a:pt x="110" y="405"/>
                </a:cubicBezTo>
                <a:close/>
                <a:moveTo>
                  <a:pt x="110" y="328"/>
                </a:moveTo>
                <a:cubicBezTo>
                  <a:pt x="110" y="333"/>
                  <a:pt x="110" y="338"/>
                  <a:pt x="110" y="343"/>
                </a:cubicBezTo>
                <a:cubicBezTo>
                  <a:pt x="110" y="351"/>
                  <a:pt x="113" y="351"/>
                  <a:pt x="118" y="357"/>
                </a:cubicBezTo>
                <a:cubicBezTo>
                  <a:pt x="205" y="357"/>
                  <a:pt x="292" y="357"/>
                  <a:pt x="379" y="357"/>
                </a:cubicBezTo>
                <a:cubicBezTo>
                  <a:pt x="384" y="355"/>
                  <a:pt x="389" y="353"/>
                  <a:pt x="394" y="350"/>
                </a:cubicBezTo>
                <a:cubicBezTo>
                  <a:pt x="394" y="344"/>
                  <a:pt x="394" y="338"/>
                  <a:pt x="394" y="332"/>
                </a:cubicBezTo>
                <a:cubicBezTo>
                  <a:pt x="394" y="320"/>
                  <a:pt x="390" y="317"/>
                  <a:pt x="387" y="309"/>
                </a:cubicBezTo>
                <a:cubicBezTo>
                  <a:pt x="336" y="309"/>
                  <a:pt x="286" y="309"/>
                  <a:pt x="236" y="309"/>
                </a:cubicBezTo>
                <a:cubicBezTo>
                  <a:pt x="211" y="309"/>
                  <a:pt x="187" y="309"/>
                  <a:pt x="162" y="309"/>
                </a:cubicBezTo>
                <a:cubicBezTo>
                  <a:pt x="131" y="310"/>
                  <a:pt x="110" y="299"/>
                  <a:pt x="110" y="328"/>
                </a:cubicBezTo>
                <a:close/>
              </a:path>
            </a:pathLst>
          </a:custGeom>
          <a:solidFill>
            <a:srgbClr val="15548D"/>
          </a:solidFill>
          <a:ln>
            <a:noFill/>
          </a:ln>
        </p:spPr>
        <p:txBody>
          <a:bodyPr/>
          <a:lstStyle/>
          <a:p>
            <a:endParaRPr lang="zh-CN" altLang="en-US" sz="1800">
              <a:solidFill>
                <a:srgbClr val="447A8D"/>
              </a:solidFill>
            </a:endParaRPr>
          </a:p>
        </p:txBody>
      </p:sp>
      <p:sp>
        <p:nvSpPr>
          <p:cNvPr id="21518" name="淘宝-想搞设计PPT(倒卖必究)-21518"/>
          <p:cNvSpPr>
            <a:spLocks noEditPoints="1"/>
          </p:cNvSpPr>
          <p:nvPr/>
        </p:nvSpPr>
        <p:spPr bwMode="auto">
          <a:xfrm>
            <a:off x="5368079" y="717636"/>
            <a:ext cx="575434" cy="617309"/>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15548D"/>
          </a:solidFill>
          <a:ln>
            <a:noFill/>
          </a:ln>
        </p:spPr>
        <p:txBody>
          <a:bodyPr/>
          <a:lstStyle/>
          <a:p>
            <a:endParaRPr lang="zh-CN" altLang="en-US" sz="1800">
              <a:solidFill>
                <a:srgbClr val="447A8D"/>
              </a:solidFill>
            </a:endParaRPr>
          </a:p>
        </p:txBody>
      </p:sp>
      <p:sp>
        <p:nvSpPr>
          <p:cNvPr id="21519" name="淘宝-想搞设计PPT(倒卖必究)-21519"/>
          <p:cNvSpPr>
            <a:spLocks noEditPoints="1"/>
          </p:cNvSpPr>
          <p:nvPr/>
        </p:nvSpPr>
        <p:spPr bwMode="auto">
          <a:xfrm>
            <a:off x="5340780" y="5682741"/>
            <a:ext cx="655129" cy="553821"/>
          </a:xfrm>
          <a:custGeom>
            <a:avLst/>
            <a:gdLst>
              <a:gd name="T0" fmla="*/ 2147483646 w 923"/>
              <a:gd name="T1" fmla="*/ 0 h 771"/>
              <a:gd name="T2" fmla="*/ 2147483646 w 923"/>
              <a:gd name="T3" fmla="*/ 2147483646 h 771"/>
              <a:gd name="T4" fmla="*/ 2147483646 w 923"/>
              <a:gd name="T5" fmla="*/ 2147483646 h 771"/>
              <a:gd name="T6" fmla="*/ 2147483646 w 923"/>
              <a:gd name="T7" fmla="*/ 2147483646 h 771"/>
              <a:gd name="T8" fmla="*/ 2147483646 w 923"/>
              <a:gd name="T9" fmla="*/ 2147483646 h 771"/>
              <a:gd name="T10" fmla="*/ 2147483646 w 923"/>
              <a:gd name="T11" fmla="*/ 2147483646 h 771"/>
              <a:gd name="T12" fmla="*/ 2147483646 w 923"/>
              <a:gd name="T13" fmla="*/ 2147483646 h 771"/>
              <a:gd name="T14" fmla="*/ 2147483646 w 923"/>
              <a:gd name="T15" fmla="*/ 2147483646 h 771"/>
              <a:gd name="T16" fmla="*/ 2147483646 w 923"/>
              <a:gd name="T17" fmla="*/ 2147483646 h 771"/>
              <a:gd name="T18" fmla="*/ 2147483646 w 923"/>
              <a:gd name="T19" fmla="*/ 2147483646 h 771"/>
              <a:gd name="T20" fmla="*/ 2147483646 w 923"/>
              <a:gd name="T21" fmla="*/ 2147483646 h 771"/>
              <a:gd name="T22" fmla="*/ 2147483646 w 923"/>
              <a:gd name="T23" fmla="*/ 2147483646 h 771"/>
              <a:gd name="T24" fmla="*/ 2147483646 w 923"/>
              <a:gd name="T25" fmla="*/ 2147483646 h 771"/>
              <a:gd name="T26" fmla="*/ 2147483646 w 923"/>
              <a:gd name="T27" fmla="*/ 2147483646 h 771"/>
              <a:gd name="T28" fmla="*/ 2147483646 w 923"/>
              <a:gd name="T29" fmla="*/ 2147483646 h 771"/>
              <a:gd name="T30" fmla="*/ 2147483646 w 923"/>
              <a:gd name="T31" fmla="*/ 2147483646 h 771"/>
              <a:gd name="T32" fmla="*/ 2147483646 w 923"/>
              <a:gd name="T33" fmla="*/ 2147483646 h 771"/>
              <a:gd name="T34" fmla="*/ 2147483646 w 923"/>
              <a:gd name="T35" fmla="*/ 2147483646 h 771"/>
              <a:gd name="T36" fmla="*/ 2147483646 w 923"/>
              <a:gd name="T37" fmla="*/ 2147483646 h 771"/>
              <a:gd name="T38" fmla="*/ 2147483646 w 923"/>
              <a:gd name="T39" fmla="*/ 2147483646 h 771"/>
              <a:gd name="T40" fmla="*/ 2147483646 w 923"/>
              <a:gd name="T41" fmla="*/ 2147483646 h 771"/>
              <a:gd name="T42" fmla="*/ 2147483646 w 923"/>
              <a:gd name="T43" fmla="*/ 2147483646 h 771"/>
              <a:gd name="T44" fmla="*/ 2147483646 w 923"/>
              <a:gd name="T45" fmla="*/ 2147483646 h 771"/>
              <a:gd name="T46" fmla="*/ 2147483646 w 923"/>
              <a:gd name="T47" fmla="*/ 2147483646 h 771"/>
              <a:gd name="T48" fmla="*/ 2147483646 w 923"/>
              <a:gd name="T49" fmla="*/ 2147483646 h 771"/>
              <a:gd name="T50" fmla="*/ 2147483646 w 923"/>
              <a:gd name="T51" fmla="*/ 2147483646 h 771"/>
              <a:gd name="T52" fmla="*/ 2147483646 w 923"/>
              <a:gd name="T53" fmla="*/ 2147483646 h 771"/>
              <a:gd name="T54" fmla="*/ 2147483646 w 923"/>
              <a:gd name="T55" fmla="*/ 2147483646 h 771"/>
              <a:gd name="T56" fmla="*/ 2147483646 w 923"/>
              <a:gd name="T57" fmla="*/ 2147483646 h 771"/>
              <a:gd name="T58" fmla="*/ 2147483646 w 923"/>
              <a:gd name="T59" fmla="*/ 2147483646 h 771"/>
              <a:gd name="T60" fmla="*/ 2147483646 w 923"/>
              <a:gd name="T61" fmla="*/ 2147483646 h 771"/>
              <a:gd name="T62" fmla="*/ 2147483646 w 923"/>
              <a:gd name="T63" fmla="*/ 2147483646 h 771"/>
              <a:gd name="T64" fmla="*/ 2147483646 w 923"/>
              <a:gd name="T65" fmla="*/ 2147483646 h 771"/>
              <a:gd name="T66" fmla="*/ 2147483646 w 923"/>
              <a:gd name="T67" fmla="*/ 2147483646 h 771"/>
              <a:gd name="T68" fmla="*/ 2147483646 w 923"/>
              <a:gd name="T69" fmla="*/ 2147483646 h 771"/>
              <a:gd name="T70" fmla="*/ 2147483646 w 923"/>
              <a:gd name="T71" fmla="*/ 2147483646 h 771"/>
              <a:gd name="T72" fmla="*/ 2147483646 w 923"/>
              <a:gd name="T73" fmla="*/ 2147483646 h 771"/>
              <a:gd name="T74" fmla="*/ 2147483646 w 923"/>
              <a:gd name="T75" fmla="*/ 2147483646 h 771"/>
              <a:gd name="T76" fmla="*/ 0 w 923"/>
              <a:gd name="T77" fmla="*/ 2147483646 h 771"/>
              <a:gd name="T78" fmla="*/ 2147483646 w 923"/>
              <a:gd name="T79" fmla="*/ 2147483646 h 7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923" h="771">
                <a:moveTo>
                  <a:pt x="303" y="0"/>
                </a:moveTo>
                <a:lnTo>
                  <a:pt x="819" y="0"/>
                </a:lnTo>
                <a:cubicBezTo>
                  <a:pt x="848" y="0"/>
                  <a:pt x="873" y="12"/>
                  <a:pt x="892" y="31"/>
                </a:cubicBezTo>
                <a:cubicBezTo>
                  <a:pt x="911" y="50"/>
                  <a:pt x="923" y="76"/>
                  <a:pt x="923" y="104"/>
                </a:cubicBezTo>
                <a:lnTo>
                  <a:pt x="923" y="313"/>
                </a:lnTo>
                <a:cubicBezTo>
                  <a:pt x="923" y="341"/>
                  <a:pt x="911" y="367"/>
                  <a:pt x="892" y="386"/>
                </a:cubicBezTo>
                <a:cubicBezTo>
                  <a:pt x="873" y="405"/>
                  <a:pt x="848" y="416"/>
                  <a:pt x="819" y="416"/>
                </a:cubicBezTo>
                <a:lnTo>
                  <a:pt x="737" y="416"/>
                </a:lnTo>
                <a:lnTo>
                  <a:pt x="626" y="553"/>
                </a:lnTo>
                <a:lnTo>
                  <a:pt x="584" y="605"/>
                </a:lnTo>
                <a:lnTo>
                  <a:pt x="584" y="537"/>
                </a:lnTo>
                <a:lnTo>
                  <a:pt x="584" y="416"/>
                </a:lnTo>
                <a:lnTo>
                  <a:pt x="494" y="416"/>
                </a:lnTo>
                <a:cubicBezTo>
                  <a:pt x="499" y="401"/>
                  <a:pt x="502" y="385"/>
                  <a:pt x="502" y="368"/>
                </a:cubicBezTo>
                <a:lnTo>
                  <a:pt x="608" y="368"/>
                </a:lnTo>
                <a:lnTo>
                  <a:pt x="632" y="368"/>
                </a:lnTo>
                <a:lnTo>
                  <a:pt x="632" y="392"/>
                </a:lnTo>
                <a:lnTo>
                  <a:pt x="632" y="470"/>
                </a:lnTo>
                <a:lnTo>
                  <a:pt x="707" y="377"/>
                </a:lnTo>
                <a:lnTo>
                  <a:pt x="714" y="368"/>
                </a:lnTo>
                <a:lnTo>
                  <a:pt x="726" y="368"/>
                </a:lnTo>
                <a:lnTo>
                  <a:pt x="819" y="368"/>
                </a:lnTo>
                <a:cubicBezTo>
                  <a:pt x="834" y="368"/>
                  <a:pt x="848" y="362"/>
                  <a:pt x="858" y="352"/>
                </a:cubicBezTo>
                <a:cubicBezTo>
                  <a:pt x="868" y="342"/>
                  <a:pt x="875" y="328"/>
                  <a:pt x="875" y="313"/>
                </a:cubicBezTo>
                <a:lnTo>
                  <a:pt x="875" y="104"/>
                </a:lnTo>
                <a:cubicBezTo>
                  <a:pt x="875" y="89"/>
                  <a:pt x="868" y="75"/>
                  <a:pt x="858" y="65"/>
                </a:cubicBezTo>
                <a:cubicBezTo>
                  <a:pt x="848" y="55"/>
                  <a:pt x="834" y="48"/>
                  <a:pt x="819" y="48"/>
                </a:cubicBezTo>
                <a:lnTo>
                  <a:pt x="303" y="48"/>
                </a:lnTo>
                <a:cubicBezTo>
                  <a:pt x="288" y="48"/>
                  <a:pt x="274" y="55"/>
                  <a:pt x="264" y="65"/>
                </a:cubicBezTo>
                <a:cubicBezTo>
                  <a:pt x="253" y="75"/>
                  <a:pt x="247" y="89"/>
                  <a:pt x="247" y="104"/>
                </a:cubicBezTo>
                <a:lnTo>
                  <a:pt x="247" y="293"/>
                </a:lnTo>
                <a:cubicBezTo>
                  <a:pt x="235" y="311"/>
                  <a:pt x="228" y="333"/>
                  <a:pt x="226" y="356"/>
                </a:cubicBezTo>
                <a:cubicBezTo>
                  <a:pt x="219" y="347"/>
                  <a:pt x="210" y="338"/>
                  <a:pt x="201" y="332"/>
                </a:cubicBezTo>
                <a:cubicBezTo>
                  <a:pt x="200" y="325"/>
                  <a:pt x="199" y="319"/>
                  <a:pt x="199" y="313"/>
                </a:cubicBezTo>
                <a:lnTo>
                  <a:pt x="199" y="104"/>
                </a:lnTo>
                <a:cubicBezTo>
                  <a:pt x="199" y="76"/>
                  <a:pt x="211" y="50"/>
                  <a:pt x="230" y="31"/>
                </a:cubicBezTo>
                <a:cubicBezTo>
                  <a:pt x="248" y="12"/>
                  <a:pt x="274" y="0"/>
                  <a:pt x="303" y="0"/>
                </a:cubicBezTo>
                <a:close/>
                <a:moveTo>
                  <a:pt x="130" y="344"/>
                </a:moveTo>
                <a:lnTo>
                  <a:pt x="130" y="344"/>
                </a:lnTo>
                <a:cubicBezTo>
                  <a:pt x="83" y="344"/>
                  <a:pt x="45" y="382"/>
                  <a:pt x="45" y="429"/>
                </a:cubicBezTo>
                <a:cubicBezTo>
                  <a:pt x="45" y="476"/>
                  <a:pt x="83" y="514"/>
                  <a:pt x="130" y="514"/>
                </a:cubicBezTo>
                <a:cubicBezTo>
                  <a:pt x="177" y="514"/>
                  <a:pt x="215" y="476"/>
                  <a:pt x="215" y="429"/>
                </a:cubicBezTo>
                <a:cubicBezTo>
                  <a:pt x="215" y="382"/>
                  <a:pt x="177" y="344"/>
                  <a:pt x="130" y="344"/>
                </a:cubicBezTo>
                <a:close/>
                <a:moveTo>
                  <a:pt x="364" y="265"/>
                </a:moveTo>
                <a:lnTo>
                  <a:pt x="364" y="265"/>
                </a:lnTo>
                <a:cubicBezTo>
                  <a:pt x="307" y="265"/>
                  <a:pt x="261" y="311"/>
                  <a:pt x="261" y="368"/>
                </a:cubicBezTo>
                <a:cubicBezTo>
                  <a:pt x="261" y="425"/>
                  <a:pt x="307" y="471"/>
                  <a:pt x="364" y="471"/>
                </a:cubicBezTo>
                <a:cubicBezTo>
                  <a:pt x="420" y="471"/>
                  <a:pt x="466" y="425"/>
                  <a:pt x="466" y="368"/>
                </a:cubicBezTo>
                <a:cubicBezTo>
                  <a:pt x="466" y="311"/>
                  <a:pt x="420" y="265"/>
                  <a:pt x="364" y="265"/>
                </a:cubicBezTo>
                <a:close/>
                <a:moveTo>
                  <a:pt x="274" y="748"/>
                </a:moveTo>
                <a:lnTo>
                  <a:pt x="274" y="748"/>
                </a:lnTo>
                <a:lnTo>
                  <a:pt x="274" y="601"/>
                </a:lnTo>
                <a:lnTo>
                  <a:pt x="285" y="601"/>
                </a:lnTo>
                <a:lnTo>
                  <a:pt x="285" y="748"/>
                </a:lnTo>
                <a:lnTo>
                  <a:pt x="285" y="771"/>
                </a:lnTo>
                <a:lnTo>
                  <a:pt x="446" y="771"/>
                </a:lnTo>
                <a:lnTo>
                  <a:pt x="446" y="748"/>
                </a:lnTo>
                <a:lnTo>
                  <a:pt x="446" y="601"/>
                </a:lnTo>
                <a:lnTo>
                  <a:pt x="457" y="601"/>
                </a:lnTo>
                <a:lnTo>
                  <a:pt x="457" y="748"/>
                </a:lnTo>
                <a:lnTo>
                  <a:pt x="522" y="748"/>
                </a:lnTo>
                <a:lnTo>
                  <a:pt x="522" y="548"/>
                </a:lnTo>
                <a:cubicBezTo>
                  <a:pt x="522" y="512"/>
                  <a:pt x="493" y="483"/>
                  <a:pt x="458" y="483"/>
                </a:cubicBezTo>
                <a:cubicBezTo>
                  <a:pt x="262" y="483"/>
                  <a:pt x="468" y="483"/>
                  <a:pt x="271" y="483"/>
                </a:cubicBezTo>
                <a:cubicBezTo>
                  <a:pt x="236" y="483"/>
                  <a:pt x="207" y="512"/>
                  <a:pt x="207" y="548"/>
                </a:cubicBezTo>
                <a:lnTo>
                  <a:pt x="207" y="748"/>
                </a:lnTo>
                <a:cubicBezTo>
                  <a:pt x="218" y="748"/>
                  <a:pt x="245" y="748"/>
                  <a:pt x="274" y="748"/>
                </a:cubicBezTo>
                <a:close/>
                <a:moveTo>
                  <a:pt x="55" y="743"/>
                </a:moveTo>
                <a:lnTo>
                  <a:pt x="55" y="743"/>
                </a:lnTo>
                <a:lnTo>
                  <a:pt x="55" y="622"/>
                </a:lnTo>
                <a:lnTo>
                  <a:pt x="65" y="622"/>
                </a:lnTo>
                <a:lnTo>
                  <a:pt x="65" y="743"/>
                </a:lnTo>
                <a:lnTo>
                  <a:pt x="65" y="757"/>
                </a:lnTo>
                <a:lnTo>
                  <a:pt x="174" y="757"/>
                </a:lnTo>
                <a:lnTo>
                  <a:pt x="174" y="548"/>
                </a:lnTo>
                <a:cubicBezTo>
                  <a:pt x="174" y="540"/>
                  <a:pt x="175" y="532"/>
                  <a:pt x="177" y="524"/>
                </a:cubicBezTo>
                <a:lnTo>
                  <a:pt x="53" y="524"/>
                </a:lnTo>
                <a:cubicBezTo>
                  <a:pt x="24" y="524"/>
                  <a:pt x="0" y="548"/>
                  <a:pt x="0" y="577"/>
                </a:cubicBezTo>
                <a:lnTo>
                  <a:pt x="0" y="743"/>
                </a:lnTo>
                <a:cubicBezTo>
                  <a:pt x="10" y="743"/>
                  <a:pt x="32" y="743"/>
                  <a:pt x="55" y="743"/>
                </a:cubicBezTo>
                <a:close/>
              </a:path>
            </a:pathLst>
          </a:custGeom>
          <a:solidFill>
            <a:srgbClr val="15548D"/>
          </a:solidFill>
          <a:ln>
            <a:noFill/>
          </a:ln>
        </p:spPr>
        <p:txBody>
          <a:bodyPr/>
          <a:lstStyle/>
          <a:p>
            <a:endParaRPr lang="zh-CN" altLang="en-US" sz="1800">
              <a:solidFill>
                <a:srgbClr val="447A8D"/>
              </a:solidFill>
            </a:endParaRPr>
          </a:p>
        </p:txBody>
      </p:sp>
      <p:pic>
        <p:nvPicPr>
          <p:cNvPr id="21520" name="Picture 21519" descr="华中科技大学.png"/>
          <p:cNvPicPr>
            <a:picLocks noChangeAspect="1"/>
          </p:cNvPicPr>
          <p:nvPr/>
        </p:nvPicPr>
        <p:blipFill>
          <a:blip r:embed="rId3"/>
          <a:stretch>
            <a:fillRect/>
          </a:stretch>
        </p:blipFill>
        <p:spPr>
          <a:xfrm>
            <a:off x="270960" y="855720"/>
            <a:ext cx="2749901" cy="603994"/>
          </a:xfrm>
          <a:prstGeom prst="rect">
            <a:avLst/>
          </a:prstGeom>
        </p:spPr>
      </p:pic>
    </p:spTree>
  </p:cSld>
  <p:clrMapOvr>
    <a:masterClrMapping/>
  </p:clrMapOvr>
  <p:transition spd="med" advTm="8561">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vertical)">
                                      <p:cBhvr>
                                        <p:cTn id="7" dur="500"/>
                                        <p:tgtEl>
                                          <p:spTgt spid="2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randombar(vertical)">
                                      <p:cBhvr>
                                        <p:cTn id="10" dur="500"/>
                                        <p:tgtEl>
                                          <p:spTgt spid="28"/>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9237"/>
                                        </p:tgtEl>
                                        <p:attrNameLst>
                                          <p:attrName>style.visibility</p:attrName>
                                        </p:attrNameLst>
                                      </p:cBhvr>
                                      <p:to>
                                        <p:strVal val="visible"/>
                                      </p:to>
                                    </p:set>
                                    <p:anim calcmode="lin" valueType="num">
                                      <p:cBhvr additive="base">
                                        <p:cTn id="14" dur="500" fill="hold"/>
                                        <p:tgtEl>
                                          <p:spTgt spid="9237"/>
                                        </p:tgtEl>
                                        <p:attrNameLst>
                                          <p:attrName>ppt_x</p:attrName>
                                        </p:attrNameLst>
                                      </p:cBhvr>
                                      <p:tavLst>
                                        <p:tav tm="0">
                                          <p:val>
                                            <p:strVal val="0-#ppt_w/2"/>
                                          </p:val>
                                        </p:tav>
                                        <p:tav tm="100000">
                                          <p:val>
                                            <p:strVal val="#ppt_x"/>
                                          </p:val>
                                        </p:tav>
                                      </p:tavLst>
                                    </p:anim>
                                    <p:anim calcmode="lin" valueType="num">
                                      <p:cBhvr additive="base">
                                        <p:cTn id="15" dur="500" fill="hold"/>
                                        <p:tgtEl>
                                          <p:spTgt spid="9237"/>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9238"/>
                                        </p:tgtEl>
                                        <p:attrNameLst>
                                          <p:attrName>style.visibility</p:attrName>
                                        </p:attrNameLst>
                                      </p:cBhvr>
                                      <p:to>
                                        <p:strVal val="visible"/>
                                      </p:to>
                                    </p:set>
                                    <p:anim calcmode="lin" valueType="num">
                                      <p:cBhvr additive="base">
                                        <p:cTn id="18" dur="500" fill="hold"/>
                                        <p:tgtEl>
                                          <p:spTgt spid="9238"/>
                                        </p:tgtEl>
                                        <p:attrNameLst>
                                          <p:attrName>ppt_x</p:attrName>
                                        </p:attrNameLst>
                                      </p:cBhvr>
                                      <p:tavLst>
                                        <p:tav tm="0">
                                          <p:val>
                                            <p:strVal val="0-#ppt_w/2"/>
                                          </p:val>
                                        </p:tav>
                                        <p:tav tm="100000">
                                          <p:val>
                                            <p:strVal val="#ppt_x"/>
                                          </p:val>
                                        </p:tav>
                                      </p:tavLst>
                                    </p:anim>
                                    <p:anim calcmode="lin" valueType="num">
                                      <p:cBhvr additive="base">
                                        <p:cTn id="19" dur="500" fill="hold"/>
                                        <p:tgtEl>
                                          <p:spTgt spid="9238"/>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1500"/>
                                        <p:tgtEl>
                                          <p:spTgt spid="29"/>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21518"/>
                                        </p:tgtEl>
                                        <p:attrNameLst>
                                          <p:attrName>style.visibility</p:attrName>
                                        </p:attrNameLst>
                                      </p:cBhvr>
                                      <p:to>
                                        <p:strVal val="visible"/>
                                      </p:to>
                                    </p:set>
                                    <p:anim calcmode="lin" valueType="num">
                                      <p:cBhvr>
                                        <p:cTn id="26" dur="1000" fill="hold"/>
                                        <p:tgtEl>
                                          <p:spTgt spid="21518"/>
                                        </p:tgtEl>
                                        <p:attrNameLst>
                                          <p:attrName>ppt_w</p:attrName>
                                        </p:attrNameLst>
                                      </p:cBhvr>
                                      <p:tavLst>
                                        <p:tav tm="0">
                                          <p:val>
                                            <p:fltVal val="0"/>
                                          </p:val>
                                        </p:tav>
                                        <p:tav tm="100000">
                                          <p:val>
                                            <p:strVal val="#ppt_w"/>
                                          </p:val>
                                        </p:tav>
                                      </p:tavLst>
                                    </p:anim>
                                    <p:anim calcmode="lin" valueType="num">
                                      <p:cBhvr>
                                        <p:cTn id="27" dur="1000" fill="hold"/>
                                        <p:tgtEl>
                                          <p:spTgt spid="21518"/>
                                        </p:tgtEl>
                                        <p:attrNameLst>
                                          <p:attrName>ppt_h</p:attrName>
                                        </p:attrNameLst>
                                      </p:cBhvr>
                                      <p:tavLst>
                                        <p:tav tm="0">
                                          <p:val>
                                            <p:fltVal val="0"/>
                                          </p:val>
                                        </p:tav>
                                        <p:tav tm="100000">
                                          <p:val>
                                            <p:strVal val="#ppt_h"/>
                                          </p:val>
                                        </p:tav>
                                      </p:tavLst>
                                    </p:anim>
                                    <p:anim calcmode="lin" valueType="num">
                                      <p:cBhvr>
                                        <p:cTn id="28" dur="1000" fill="hold"/>
                                        <p:tgtEl>
                                          <p:spTgt spid="21518"/>
                                        </p:tgtEl>
                                        <p:attrNameLst>
                                          <p:attrName>style.rotation</p:attrName>
                                        </p:attrNameLst>
                                      </p:cBhvr>
                                      <p:tavLst>
                                        <p:tav tm="0">
                                          <p:val>
                                            <p:fltVal val="90"/>
                                          </p:val>
                                        </p:tav>
                                        <p:tav tm="100000">
                                          <p:val>
                                            <p:fltVal val="0"/>
                                          </p:val>
                                        </p:tav>
                                      </p:tavLst>
                                    </p:anim>
                                    <p:animEffect transition="in" filter="fade">
                                      <p:cBhvr>
                                        <p:cTn id="29" dur="1000"/>
                                        <p:tgtEl>
                                          <p:spTgt spid="21518"/>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9233"/>
                                        </p:tgtEl>
                                        <p:attrNameLst>
                                          <p:attrName>style.visibility</p:attrName>
                                        </p:attrNameLst>
                                      </p:cBhvr>
                                      <p:to>
                                        <p:strVal val="visible"/>
                                      </p:to>
                                    </p:set>
                                    <p:animEffect transition="in" filter="wipe(left)">
                                      <p:cBhvr>
                                        <p:cTn id="32" dur="500"/>
                                        <p:tgtEl>
                                          <p:spTgt spid="923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1513"/>
                                        </p:tgtEl>
                                        <p:attrNameLst>
                                          <p:attrName>style.visibility</p:attrName>
                                        </p:attrNameLst>
                                      </p:cBhvr>
                                      <p:to>
                                        <p:strVal val="visible"/>
                                      </p:to>
                                    </p:set>
                                    <p:animEffect transition="in" filter="wipe(left)">
                                      <p:cBhvr>
                                        <p:cTn id="35" dur="500"/>
                                        <p:tgtEl>
                                          <p:spTgt spid="21513"/>
                                        </p:tgtEl>
                                      </p:cBhvr>
                                    </p:animEffect>
                                  </p:childTnLst>
                                </p:cTn>
                              </p:par>
                              <p:par>
                                <p:cTn id="36" presetID="31" presetClass="entr" presetSubtype="0" fill="hold" grpId="0" nodeType="withEffect">
                                  <p:stCondLst>
                                    <p:cond delay="250"/>
                                  </p:stCondLst>
                                  <p:childTnLst>
                                    <p:set>
                                      <p:cBhvr>
                                        <p:cTn id="37" dur="1" fill="hold">
                                          <p:stCondLst>
                                            <p:cond delay="0"/>
                                          </p:stCondLst>
                                        </p:cTn>
                                        <p:tgtEl>
                                          <p:spTgt spid="21512"/>
                                        </p:tgtEl>
                                        <p:attrNameLst>
                                          <p:attrName>style.visibility</p:attrName>
                                        </p:attrNameLst>
                                      </p:cBhvr>
                                      <p:to>
                                        <p:strVal val="visible"/>
                                      </p:to>
                                    </p:set>
                                    <p:anim calcmode="lin" valueType="num">
                                      <p:cBhvr>
                                        <p:cTn id="38" dur="1000" fill="hold"/>
                                        <p:tgtEl>
                                          <p:spTgt spid="21512"/>
                                        </p:tgtEl>
                                        <p:attrNameLst>
                                          <p:attrName>ppt_w</p:attrName>
                                        </p:attrNameLst>
                                      </p:cBhvr>
                                      <p:tavLst>
                                        <p:tav tm="0">
                                          <p:val>
                                            <p:fltVal val="0"/>
                                          </p:val>
                                        </p:tav>
                                        <p:tav tm="100000">
                                          <p:val>
                                            <p:strVal val="#ppt_w"/>
                                          </p:val>
                                        </p:tav>
                                      </p:tavLst>
                                    </p:anim>
                                    <p:anim calcmode="lin" valueType="num">
                                      <p:cBhvr>
                                        <p:cTn id="39" dur="1000" fill="hold"/>
                                        <p:tgtEl>
                                          <p:spTgt spid="21512"/>
                                        </p:tgtEl>
                                        <p:attrNameLst>
                                          <p:attrName>ppt_h</p:attrName>
                                        </p:attrNameLst>
                                      </p:cBhvr>
                                      <p:tavLst>
                                        <p:tav tm="0">
                                          <p:val>
                                            <p:fltVal val="0"/>
                                          </p:val>
                                        </p:tav>
                                        <p:tav tm="100000">
                                          <p:val>
                                            <p:strVal val="#ppt_h"/>
                                          </p:val>
                                        </p:tav>
                                      </p:tavLst>
                                    </p:anim>
                                    <p:anim calcmode="lin" valueType="num">
                                      <p:cBhvr>
                                        <p:cTn id="40" dur="1000" fill="hold"/>
                                        <p:tgtEl>
                                          <p:spTgt spid="21512"/>
                                        </p:tgtEl>
                                        <p:attrNameLst>
                                          <p:attrName>style.rotation</p:attrName>
                                        </p:attrNameLst>
                                      </p:cBhvr>
                                      <p:tavLst>
                                        <p:tav tm="0">
                                          <p:val>
                                            <p:fltVal val="90"/>
                                          </p:val>
                                        </p:tav>
                                        <p:tav tm="100000">
                                          <p:val>
                                            <p:fltVal val="0"/>
                                          </p:val>
                                        </p:tav>
                                      </p:tavLst>
                                    </p:anim>
                                    <p:animEffect transition="in" filter="fade">
                                      <p:cBhvr>
                                        <p:cTn id="41" dur="1000"/>
                                        <p:tgtEl>
                                          <p:spTgt spid="21512"/>
                                        </p:tgtEl>
                                      </p:cBhvr>
                                    </p:animEffect>
                                  </p:childTnLst>
                                </p:cTn>
                              </p:par>
                              <p:par>
                                <p:cTn id="42" presetID="22" presetClass="entr" presetSubtype="8" fill="hold" grpId="0" nodeType="withEffect">
                                  <p:stCondLst>
                                    <p:cond delay="250"/>
                                  </p:stCondLst>
                                  <p:childTnLst>
                                    <p:set>
                                      <p:cBhvr>
                                        <p:cTn id="43" dur="1" fill="hold">
                                          <p:stCondLst>
                                            <p:cond delay="0"/>
                                          </p:stCondLst>
                                        </p:cTn>
                                        <p:tgtEl>
                                          <p:spTgt spid="21514"/>
                                        </p:tgtEl>
                                        <p:attrNameLst>
                                          <p:attrName>style.visibility</p:attrName>
                                        </p:attrNameLst>
                                      </p:cBhvr>
                                      <p:to>
                                        <p:strVal val="visible"/>
                                      </p:to>
                                    </p:set>
                                    <p:animEffect transition="in" filter="wipe(left)">
                                      <p:cBhvr>
                                        <p:cTn id="44" dur="500"/>
                                        <p:tgtEl>
                                          <p:spTgt spid="21514"/>
                                        </p:tgtEl>
                                      </p:cBhvr>
                                    </p:animEffect>
                                  </p:childTnLst>
                                </p:cTn>
                              </p:par>
                              <p:par>
                                <p:cTn id="45" presetID="22" presetClass="entr" presetSubtype="8" fill="hold" grpId="0" nodeType="withEffect">
                                  <p:stCondLst>
                                    <p:cond delay="250"/>
                                  </p:stCondLst>
                                  <p:childTnLst>
                                    <p:set>
                                      <p:cBhvr>
                                        <p:cTn id="46" dur="1" fill="hold">
                                          <p:stCondLst>
                                            <p:cond delay="0"/>
                                          </p:stCondLst>
                                        </p:cTn>
                                        <p:tgtEl>
                                          <p:spTgt spid="9232"/>
                                        </p:tgtEl>
                                        <p:attrNameLst>
                                          <p:attrName>style.visibility</p:attrName>
                                        </p:attrNameLst>
                                      </p:cBhvr>
                                      <p:to>
                                        <p:strVal val="visible"/>
                                      </p:to>
                                    </p:set>
                                    <p:animEffect transition="in" filter="wipe(left)">
                                      <p:cBhvr>
                                        <p:cTn id="47" dur="500"/>
                                        <p:tgtEl>
                                          <p:spTgt spid="9232"/>
                                        </p:tgtEl>
                                      </p:cBhvr>
                                    </p:animEffect>
                                  </p:childTnLst>
                                </p:cTn>
                              </p:par>
                              <p:par>
                                <p:cTn id="48" presetID="31" presetClass="entr" presetSubtype="0" fill="hold" grpId="0" nodeType="withEffect">
                                  <p:stCondLst>
                                    <p:cond delay="500"/>
                                  </p:stCondLst>
                                  <p:childTnLst>
                                    <p:set>
                                      <p:cBhvr>
                                        <p:cTn id="49" dur="1" fill="hold">
                                          <p:stCondLst>
                                            <p:cond delay="0"/>
                                          </p:stCondLst>
                                        </p:cTn>
                                        <p:tgtEl>
                                          <p:spTgt spid="21511"/>
                                        </p:tgtEl>
                                        <p:attrNameLst>
                                          <p:attrName>style.visibility</p:attrName>
                                        </p:attrNameLst>
                                      </p:cBhvr>
                                      <p:to>
                                        <p:strVal val="visible"/>
                                      </p:to>
                                    </p:set>
                                    <p:anim calcmode="lin" valueType="num">
                                      <p:cBhvr>
                                        <p:cTn id="50" dur="1000" fill="hold"/>
                                        <p:tgtEl>
                                          <p:spTgt spid="21511"/>
                                        </p:tgtEl>
                                        <p:attrNameLst>
                                          <p:attrName>ppt_w</p:attrName>
                                        </p:attrNameLst>
                                      </p:cBhvr>
                                      <p:tavLst>
                                        <p:tav tm="0">
                                          <p:val>
                                            <p:fltVal val="0"/>
                                          </p:val>
                                        </p:tav>
                                        <p:tav tm="100000">
                                          <p:val>
                                            <p:strVal val="#ppt_w"/>
                                          </p:val>
                                        </p:tav>
                                      </p:tavLst>
                                    </p:anim>
                                    <p:anim calcmode="lin" valueType="num">
                                      <p:cBhvr>
                                        <p:cTn id="51" dur="1000" fill="hold"/>
                                        <p:tgtEl>
                                          <p:spTgt spid="21511"/>
                                        </p:tgtEl>
                                        <p:attrNameLst>
                                          <p:attrName>ppt_h</p:attrName>
                                        </p:attrNameLst>
                                      </p:cBhvr>
                                      <p:tavLst>
                                        <p:tav tm="0">
                                          <p:val>
                                            <p:fltVal val="0"/>
                                          </p:val>
                                        </p:tav>
                                        <p:tav tm="100000">
                                          <p:val>
                                            <p:strVal val="#ppt_h"/>
                                          </p:val>
                                        </p:tav>
                                      </p:tavLst>
                                    </p:anim>
                                    <p:anim calcmode="lin" valueType="num">
                                      <p:cBhvr>
                                        <p:cTn id="52" dur="1000" fill="hold"/>
                                        <p:tgtEl>
                                          <p:spTgt spid="21511"/>
                                        </p:tgtEl>
                                        <p:attrNameLst>
                                          <p:attrName>style.rotation</p:attrName>
                                        </p:attrNameLst>
                                      </p:cBhvr>
                                      <p:tavLst>
                                        <p:tav tm="0">
                                          <p:val>
                                            <p:fltVal val="90"/>
                                          </p:val>
                                        </p:tav>
                                        <p:tav tm="100000">
                                          <p:val>
                                            <p:fltVal val="0"/>
                                          </p:val>
                                        </p:tav>
                                      </p:tavLst>
                                    </p:anim>
                                    <p:animEffect transition="in" filter="fade">
                                      <p:cBhvr>
                                        <p:cTn id="53" dur="1000"/>
                                        <p:tgtEl>
                                          <p:spTgt spid="21511"/>
                                        </p:tgtEl>
                                      </p:cBhvr>
                                    </p:animEffect>
                                  </p:childTnLst>
                                </p:cTn>
                              </p:par>
                              <p:par>
                                <p:cTn id="54" presetID="22" presetClass="entr" presetSubtype="8" fill="hold" grpId="0" nodeType="withEffect">
                                  <p:stCondLst>
                                    <p:cond delay="500"/>
                                  </p:stCondLst>
                                  <p:childTnLst>
                                    <p:set>
                                      <p:cBhvr>
                                        <p:cTn id="55" dur="1" fill="hold">
                                          <p:stCondLst>
                                            <p:cond delay="0"/>
                                          </p:stCondLst>
                                        </p:cTn>
                                        <p:tgtEl>
                                          <p:spTgt spid="21515"/>
                                        </p:tgtEl>
                                        <p:attrNameLst>
                                          <p:attrName>style.visibility</p:attrName>
                                        </p:attrNameLst>
                                      </p:cBhvr>
                                      <p:to>
                                        <p:strVal val="visible"/>
                                      </p:to>
                                    </p:set>
                                    <p:animEffect transition="in" filter="wipe(left)">
                                      <p:cBhvr>
                                        <p:cTn id="56" dur="500"/>
                                        <p:tgtEl>
                                          <p:spTgt spid="21515"/>
                                        </p:tgtEl>
                                      </p:cBhvr>
                                    </p:animEffect>
                                  </p:childTnLst>
                                </p:cTn>
                              </p:par>
                              <p:par>
                                <p:cTn id="57" presetID="22" presetClass="entr" presetSubtype="8" fill="hold" grpId="0" nodeType="withEffect">
                                  <p:stCondLst>
                                    <p:cond delay="500"/>
                                  </p:stCondLst>
                                  <p:childTnLst>
                                    <p:set>
                                      <p:cBhvr>
                                        <p:cTn id="58" dur="1" fill="hold">
                                          <p:stCondLst>
                                            <p:cond delay="0"/>
                                          </p:stCondLst>
                                        </p:cTn>
                                        <p:tgtEl>
                                          <p:spTgt spid="9234"/>
                                        </p:tgtEl>
                                        <p:attrNameLst>
                                          <p:attrName>style.visibility</p:attrName>
                                        </p:attrNameLst>
                                      </p:cBhvr>
                                      <p:to>
                                        <p:strVal val="visible"/>
                                      </p:to>
                                    </p:set>
                                    <p:animEffect transition="in" filter="wipe(left)">
                                      <p:cBhvr>
                                        <p:cTn id="59" dur="500"/>
                                        <p:tgtEl>
                                          <p:spTgt spid="9234"/>
                                        </p:tgtEl>
                                      </p:cBhvr>
                                    </p:animEffect>
                                  </p:childTnLst>
                                </p:cTn>
                              </p:par>
                              <p:par>
                                <p:cTn id="60" presetID="31" presetClass="entr" presetSubtype="0" fill="hold" grpId="0" nodeType="withEffect">
                                  <p:stCondLst>
                                    <p:cond delay="750"/>
                                  </p:stCondLst>
                                  <p:childTnLst>
                                    <p:set>
                                      <p:cBhvr>
                                        <p:cTn id="61" dur="1" fill="hold">
                                          <p:stCondLst>
                                            <p:cond delay="0"/>
                                          </p:stCondLst>
                                        </p:cTn>
                                        <p:tgtEl>
                                          <p:spTgt spid="21510"/>
                                        </p:tgtEl>
                                        <p:attrNameLst>
                                          <p:attrName>style.visibility</p:attrName>
                                        </p:attrNameLst>
                                      </p:cBhvr>
                                      <p:to>
                                        <p:strVal val="visible"/>
                                      </p:to>
                                    </p:set>
                                    <p:anim calcmode="lin" valueType="num">
                                      <p:cBhvr>
                                        <p:cTn id="62" dur="1000" fill="hold"/>
                                        <p:tgtEl>
                                          <p:spTgt spid="21510"/>
                                        </p:tgtEl>
                                        <p:attrNameLst>
                                          <p:attrName>ppt_w</p:attrName>
                                        </p:attrNameLst>
                                      </p:cBhvr>
                                      <p:tavLst>
                                        <p:tav tm="0">
                                          <p:val>
                                            <p:fltVal val="0"/>
                                          </p:val>
                                        </p:tav>
                                        <p:tav tm="100000">
                                          <p:val>
                                            <p:strVal val="#ppt_w"/>
                                          </p:val>
                                        </p:tav>
                                      </p:tavLst>
                                    </p:anim>
                                    <p:anim calcmode="lin" valueType="num">
                                      <p:cBhvr>
                                        <p:cTn id="63" dur="1000" fill="hold"/>
                                        <p:tgtEl>
                                          <p:spTgt spid="21510"/>
                                        </p:tgtEl>
                                        <p:attrNameLst>
                                          <p:attrName>ppt_h</p:attrName>
                                        </p:attrNameLst>
                                      </p:cBhvr>
                                      <p:tavLst>
                                        <p:tav tm="0">
                                          <p:val>
                                            <p:fltVal val="0"/>
                                          </p:val>
                                        </p:tav>
                                        <p:tav tm="100000">
                                          <p:val>
                                            <p:strVal val="#ppt_h"/>
                                          </p:val>
                                        </p:tav>
                                      </p:tavLst>
                                    </p:anim>
                                    <p:anim calcmode="lin" valueType="num">
                                      <p:cBhvr>
                                        <p:cTn id="64" dur="1000" fill="hold"/>
                                        <p:tgtEl>
                                          <p:spTgt spid="21510"/>
                                        </p:tgtEl>
                                        <p:attrNameLst>
                                          <p:attrName>style.rotation</p:attrName>
                                        </p:attrNameLst>
                                      </p:cBhvr>
                                      <p:tavLst>
                                        <p:tav tm="0">
                                          <p:val>
                                            <p:fltVal val="90"/>
                                          </p:val>
                                        </p:tav>
                                        <p:tav tm="100000">
                                          <p:val>
                                            <p:fltVal val="0"/>
                                          </p:val>
                                        </p:tav>
                                      </p:tavLst>
                                    </p:anim>
                                    <p:animEffect transition="in" filter="fade">
                                      <p:cBhvr>
                                        <p:cTn id="65" dur="1000"/>
                                        <p:tgtEl>
                                          <p:spTgt spid="21510"/>
                                        </p:tgtEl>
                                      </p:cBhvr>
                                    </p:animEffect>
                                  </p:childTnLst>
                                </p:cTn>
                              </p:par>
                              <p:par>
                                <p:cTn id="66" presetID="22" presetClass="entr" presetSubtype="8" fill="hold" grpId="0" nodeType="withEffect">
                                  <p:stCondLst>
                                    <p:cond delay="750"/>
                                  </p:stCondLst>
                                  <p:childTnLst>
                                    <p:set>
                                      <p:cBhvr>
                                        <p:cTn id="67" dur="1" fill="hold">
                                          <p:stCondLst>
                                            <p:cond delay="0"/>
                                          </p:stCondLst>
                                        </p:cTn>
                                        <p:tgtEl>
                                          <p:spTgt spid="21516"/>
                                        </p:tgtEl>
                                        <p:attrNameLst>
                                          <p:attrName>style.visibility</p:attrName>
                                        </p:attrNameLst>
                                      </p:cBhvr>
                                      <p:to>
                                        <p:strVal val="visible"/>
                                      </p:to>
                                    </p:set>
                                    <p:animEffect transition="in" filter="wipe(left)">
                                      <p:cBhvr>
                                        <p:cTn id="68" dur="500"/>
                                        <p:tgtEl>
                                          <p:spTgt spid="21516"/>
                                        </p:tgtEl>
                                      </p:cBhvr>
                                    </p:animEffect>
                                  </p:childTnLst>
                                </p:cTn>
                              </p:par>
                              <p:par>
                                <p:cTn id="69" presetID="22" presetClass="entr" presetSubtype="8" fill="hold" grpId="0" nodeType="withEffect">
                                  <p:stCondLst>
                                    <p:cond delay="750"/>
                                  </p:stCondLst>
                                  <p:childTnLst>
                                    <p:set>
                                      <p:cBhvr>
                                        <p:cTn id="70" dur="1" fill="hold">
                                          <p:stCondLst>
                                            <p:cond delay="0"/>
                                          </p:stCondLst>
                                        </p:cTn>
                                        <p:tgtEl>
                                          <p:spTgt spid="9235"/>
                                        </p:tgtEl>
                                        <p:attrNameLst>
                                          <p:attrName>style.visibility</p:attrName>
                                        </p:attrNameLst>
                                      </p:cBhvr>
                                      <p:to>
                                        <p:strVal val="visible"/>
                                      </p:to>
                                    </p:set>
                                    <p:animEffect transition="in" filter="wipe(left)">
                                      <p:cBhvr>
                                        <p:cTn id="71" dur="500"/>
                                        <p:tgtEl>
                                          <p:spTgt spid="9235"/>
                                        </p:tgtEl>
                                      </p:cBhvr>
                                    </p:animEffect>
                                  </p:childTnLst>
                                </p:cTn>
                              </p:par>
                              <p:par>
                                <p:cTn id="72" presetID="31" presetClass="entr" presetSubtype="0" fill="hold" grpId="0" nodeType="withEffect">
                                  <p:stCondLst>
                                    <p:cond delay="1000"/>
                                  </p:stCondLst>
                                  <p:childTnLst>
                                    <p:set>
                                      <p:cBhvr>
                                        <p:cTn id="73" dur="1" fill="hold">
                                          <p:stCondLst>
                                            <p:cond delay="0"/>
                                          </p:stCondLst>
                                        </p:cTn>
                                        <p:tgtEl>
                                          <p:spTgt spid="21519"/>
                                        </p:tgtEl>
                                        <p:attrNameLst>
                                          <p:attrName>style.visibility</p:attrName>
                                        </p:attrNameLst>
                                      </p:cBhvr>
                                      <p:to>
                                        <p:strVal val="visible"/>
                                      </p:to>
                                    </p:set>
                                    <p:anim calcmode="lin" valueType="num">
                                      <p:cBhvr>
                                        <p:cTn id="74" dur="1000" fill="hold"/>
                                        <p:tgtEl>
                                          <p:spTgt spid="21519"/>
                                        </p:tgtEl>
                                        <p:attrNameLst>
                                          <p:attrName>ppt_w</p:attrName>
                                        </p:attrNameLst>
                                      </p:cBhvr>
                                      <p:tavLst>
                                        <p:tav tm="0">
                                          <p:val>
                                            <p:fltVal val="0"/>
                                          </p:val>
                                        </p:tav>
                                        <p:tav tm="100000">
                                          <p:val>
                                            <p:strVal val="#ppt_w"/>
                                          </p:val>
                                        </p:tav>
                                      </p:tavLst>
                                    </p:anim>
                                    <p:anim calcmode="lin" valueType="num">
                                      <p:cBhvr>
                                        <p:cTn id="75" dur="1000" fill="hold"/>
                                        <p:tgtEl>
                                          <p:spTgt spid="21519"/>
                                        </p:tgtEl>
                                        <p:attrNameLst>
                                          <p:attrName>ppt_h</p:attrName>
                                        </p:attrNameLst>
                                      </p:cBhvr>
                                      <p:tavLst>
                                        <p:tav tm="0">
                                          <p:val>
                                            <p:fltVal val="0"/>
                                          </p:val>
                                        </p:tav>
                                        <p:tav tm="100000">
                                          <p:val>
                                            <p:strVal val="#ppt_h"/>
                                          </p:val>
                                        </p:tav>
                                      </p:tavLst>
                                    </p:anim>
                                    <p:anim calcmode="lin" valueType="num">
                                      <p:cBhvr>
                                        <p:cTn id="76" dur="1000" fill="hold"/>
                                        <p:tgtEl>
                                          <p:spTgt spid="21519"/>
                                        </p:tgtEl>
                                        <p:attrNameLst>
                                          <p:attrName>style.rotation</p:attrName>
                                        </p:attrNameLst>
                                      </p:cBhvr>
                                      <p:tavLst>
                                        <p:tav tm="0">
                                          <p:val>
                                            <p:fltVal val="90"/>
                                          </p:val>
                                        </p:tav>
                                        <p:tav tm="100000">
                                          <p:val>
                                            <p:fltVal val="0"/>
                                          </p:val>
                                        </p:tav>
                                      </p:tavLst>
                                    </p:anim>
                                    <p:animEffect transition="in" filter="fade">
                                      <p:cBhvr>
                                        <p:cTn id="77" dur="1000"/>
                                        <p:tgtEl>
                                          <p:spTgt spid="21519"/>
                                        </p:tgtEl>
                                      </p:cBhvr>
                                    </p:animEffect>
                                  </p:childTnLst>
                                </p:cTn>
                              </p:par>
                              <p:par>
                                <p:cTn id="78" presetID="22" presetClass="entr" presetSubtype="8" fill="hold" grpId="0" nodeType="withEffect">
                                  <p:stCondLst>
                                    <p:cond delay="1000"/>
                                  </p:stCondLst>
                                  <p:childTnLst>
                                    <p:set>
                                      <p:cBhvr>
                                        <p:cTn id="79" dur="1" fill="hold">
                                          <p:stCondLst>
                                            <p:cond delay="0"/>
                                          </p:stCondLst>
                                        </p:cTn>
                                        <p:tgtEl>
                                          <p:spTgt spid="21517"/>
                                        </p:tgtEl>
                                        <p:attrNameLst>
                                          <p:attrName>style.visibility</p:attrName>
                                        </p:attrNameLst>
                                      </p:cBhvr>
                                      <p:to>
                                        <p:strVal val="visible"/>
                                      </p:to>
                                    </p:set>
                                    <p:animEffect transition="in" filter="wipe(left)">
                                      <p:cBhvr>
                                        <p:cTn id="80" dur="500"/>
                                        <p:tgtEl>
                                          <p:spTgt spid="21517"/>
                                        </p:tgtEl>
                                      </p:cBhvr>
                                    </p:animEffect>
                                  </p:childTnLst>
                                </p:cTn>
                              </p:par>
                              <p:par>
                                <p:cTn id="81" presetID="22" presetClass="entr" presetSubtype="8" fill="hold" grpId="0" nodeType="withEffect">
                                  <p:stCondLst>
                                    <p:cond delay="1000"/>
                                  </p:stCondLst>
                                  <p:childTnLst>
                                    <p:set>
                                      <p:cBhvr>
                                        <p:cTn id="82" dur="1" fill="hold">
                                          <p:stCondLst>
                                            <p:cond delay="0"/>
                                          </p:stCondLst>
                                        </p:cTn>
                                        <p:tgtEl>
                                          <p:spTgt spid="9236"/>
                                        </p:tgtEl>
                                        <p:attrNameLst>
                                          <p:attrName>style.visibility</p:attrName>
                                        </p:attrNameLst>
                                      </p:cBhvr>
                                      <p:to>
                                        <p:strVal val="visible"/>
                                      </p:to>
                                    </p:set>
                                    <p:animEffect transition="in" filter="wipe(left)">
                                      <p:cBhvr>
                                        <p:cTn id="83" dur="500"/>
                                        <p:tgtEl>
                                          <p:spTgt spid="9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3" grpId="0"/>
      <p:bldP spid="21514" grpId="0"/>
      <p:bldP spid="21515" grpId="0"/>
      <p:bldP spid="21516" grpId="0"/>
      <p:bldP spid="21517" grpId="0"/>
      <p:bldP spid="9232" grpId="0"/>
      <p:bldP spid="9233" grpId="0"/>
      <p:bldP spid="9234" grpId="0"/>
      <p:bldP spid="9235" grpId="0"/>
      <p:bldP spid="9236" grpId="0"/>
      <p:bldP spid="26" grpId="0" bldLvl="0" animBg="1"/>
      <p:bldP spid="28" grpId="0" bldLvl="0" animBg="1"/>
      <p:bldP spid="9237" grpId="0"/>
      <p:bldP spid="9238" grpId="0"/>
      <p:bldP spid="21510" grpId="0" bldLvl="0" animBg="1"/>
      <p:bldP spid="21511" grpId="0" bldLvl="0" animBg="1"/>
      <p:bldP spid="21512" grpId="0" bldLvl="0" animBg="1"/>
      <p:bldP spid="21518" grpId="0" bldLvl="0" animBg="1"/>
      <p:bldP spid="21519"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9E0CB25D-34B2-45E8-4835-16BD8F9C7FE5}"/>
              </a:ext>
            </a:extLst>
          </p:cNvPr>
          <p:cNvGrpSpPr/>
          <p:nvPr/>
        </p:nvGrpSpPr>
        <p:grpSpPr>
          <a:xfrm>
            <a:off x="-1046498" y="843037"/>
            <a:ext cx="10990306" cy="6316513"/>
            <a:chOff x="-2657584" y="664857"/>
            <a:chExt cx="10990306" cy="6316513"/>
          </a:xfrm>
        </p:grpSpPr>
        <p:grpSp>
          <p:nvGrpSpPr>
            <p:cNvPr id="45" name="SchoolImg-1in2">
              <a:extLst>
                <a:ext uri="{FF2B5EF4-FFF2-40B4-BE49-F238E27FC236}">
                  <a16:creationId xmlns:a16="http://schemas.microsoft.com/office/drawing/2014/main" id="{19A4C919-70F7-38C1-7808-95DE7C4ED8FB}"/>
                </a:ext>
              </a:extLst>
            </p:cNvPr>
            <p:cNvGrpSpPr/>
            <p:nvPr/>
          </p:nvGrpSpPr>
          <p:grpSpPr>
            <a:xfrm>
              <a:off x="-1972097" y="916858"/>
              <a:ext cx="8204136" cy="5658048"/>
              <a:chOff x="-1761467" y="1096236"/>
              <a:chExt cx="7713408" cy="5319613"/>
            </a:xfrm>
          </p:grpSpPr>
          <p:pic>
            <p:nvPicPr>
              <p:cNvPr id="50" name="Picture 49" descr="66745249d1a910965bb48eea.jpg"/>
              <p:cNvPicPr>
                <a:picLocks noChangeAspect="1"/>
              </p:cNvPicPr>
              <p:nvPr/>
            </p:nvPicPr>
            <p:blipFill>
              <a:blip r:embed="rId8"/>
              <a:stretch>
                <a:fillRect/>
              </a:stretch>
            </p:blipFill>
            <p:spPr>
              <a:xfrm>
                <a:off x="271166" y="1096236"/>
                <a:ext cx="3989709" cy="5319613"/>
              </a:xfrm>
              <a:prstGeom prst="rect">
                <a:avLst/>
              </a:prstGeom>
            </p:spPr>
          </p:pic>
        </p:grpSp>
        <p:sp>
          <p:nvSpPr>
            <p:cNvPr id="46" name="淘宝-想搞设计PPT(倒卖必究)-46">
              <a:extLst>
                <a:ext uri="{FF2B5EF4-FFF2-40B4-BE49-F238E27FC236}">
                  <a16:creationId xmlns:a16="http://schemas.microsoft.com/office/drawing/2014/main" id="{2D6BFF65-0792-843D-A84F-41AF4056F05E}"/>
                </a:ext>
              </a:extLst>
            </p:cNvPr>
            <p:cNvSpPr/>
            <p:nvPr/>
          </p:nvSpPr>
          <p:spPr>
            <a:xfrm>
              <a:off x="4217778" y="664857"/>
              <a:ext cx="4114944" cy="63165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淘宝-想搞设计PPT(倒卖必究)-47">
              <a:extLst>
                <a:ext uri="{FF2B5EF4-FFF2-40B4-BE49-F238E27FC236}">
                  <a16:creationId xmlns:a16="http://schemas.microsoft.com/office/drawing/2014/main" id="{EE0DB94F-CECE-FB81-2D68-B49FB3691A0F}"/>
                </a:ext>
              </a:extLst>
            </p:cNvPr>
            <p:cNvSpPr/>
            <p:nvPr/>
          </p:nvSpPr>
          <p:spPr>
            <a:xfrm>
              <a:off x="-2657584" y="664857"/>
              <a:ext cx="2902857" cy="63165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淘宝-想搞设计PPT(倒卖必究)-5"/>
          <p:cNvSpPr txBox="1"/>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D451D52-2092-47CA-95C8-A980C030BFB8}" type="datetimeFigureOut">
              <a:rPr lang="zh-CN" altLang="en-US" smtClean="0">
                <a:latin typeface="微软雅黑" panose="020B0503020204020204" pitchFamily="34" charset="-122"/>
                <a:ea typeface="微软雅黑" panose="020B0503020204020204" pitchFamily="34" charset="-122"/>
              </a:rPr>
              <a:t>2025-02-22</a:t>
            </a:fld>
            <a:endParaRPr lang="zh-CN" altLang="en-US">
              <a:latin typeface="微软雅黑" panose="020B0503020204020204" pitchFamily="34" charset="-122"/>
              <a:ea typeface="微软雅黑" panose="020B0503020204020204" pitchFamily="34" charset="-122"/>
            </a:endParaRPr>
          </a:p>
        </p:txBody>
      </p:sp>
      <p:sp>
        <p:nvSpPr>
          <p:cNvPr id="9" name="淘宝-想搞设计PPT(倒卖必究)-9"/>
          <p:cNvSpPr/>
          <p:nvPr/>
        </p:nvSpPr>
        <p:spPr>
          <a:xfrm>
            <a:off x="0" y="0"/>
            <a:ext cx="1691680" cy="68580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淘宝-想搞设计PPT(倒卖必究)-10"/>
          <p:cNvCxnSpPr/>
          <p:nvPr/>
        </p:nvCxnSpPr>
        <p:spPr>
          <a:xfrm>
            <a:off x="1907704" y="1268760"/>
            <a:ext cx="8312061"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aphicFrame>
        <p:nvGraphicFramePr>
          <p:cNvPr id="13" name="淘宝-想搞设计PPT(倒卖必究)-13"/>
          <p:cNvGraphicFramePr>
            <a:graphicFrameLocks noGrp="1"/>
          </p:cNvGraphicFramePr>
          <p:nvPr>
            <p:extLst>
              <p:ext uri="{D42A27DB-BD31-4B8C-83A1-F6EECF244321}">
                <p14:modId xmlns:p14="http://schemas.microsoft.com/office/powerpoint/2010/main" val="1855050816"/>
              </p:ext>
            </p:extLst>
          </p:nvPr>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r h="792000">
                <a:tc>
                  <a:txBody>
                    <a:bodyPr/>
                    <a:lstStyle/>
                    <a:p>
                      <a:pPr algn="ctr"/>
                      <a:endParaRPr lang="zh-CN" alt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14" name="淘宝-想搞设计PPT(倒卖必究)-14"/>
          <p:cNvSpPr/>
          <p:nvPr/>
        </p:nvSpPr>
        <p:spPr>
          <a:xfrm>
            <a:off x="0" y="2064750"/>
            <a:ext cx="1691680" cy="76735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p:txBody>
      </p:sp>
      <p:sp>
        <p:nvSpPr>
          <p:cNvPr id="15" name="淘宝-想搞设计PPT(倒卖必究)-15"/>
          <p:cNvSpPr/>
          <p:nvPr/>
        </p:nvSpPr>
        <p:spPr>
          <a:xfrm rot="16200000">
            <a:off x="1547664" y="3948935"/>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D9833E36-AB04-F7F7-90F1-3D570B39E25F}"/>
              </a:ext>
            </a:extLst>
          </p:cNvPr>
          <p:cNvGrpSpPr/>
          <p:nvPr/>
        </p:nvGrpSpPr>
        <p:grpSpPr>
          <a:xfrm>
            <a:off x="0" y="3654304"/>
            <a:ext cx="1691680" cy="788186"/>
            <a:chOff x="0" y="3654304"/>
            <a:chExt cx="1691680" cy="788186"/>
          </a:xfrm>
        </p:grpSpPr>
        <p:sp>
          <p:nvSpPr>
            <p:cNvPr id="17" name="淘宝-想搞设计PPT(倒卖必究)-17"/>
            <p:cNvSpPr/>
            <p:nvPr userDrawn="1"/>
          </p:nvSpPr>
          <p:spPr>
            <a:xfrm>
              <a:off x="0" y="3654304"/>
              <a:ext cx="1691680" cy="7881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15548D"/>
                  </a:solidFill>
                  <a:latin typeface="微软雅黑" panose="020B0503020204020204" pitchFamily="34" charset="-122"/>
                  <a:ea typeface="微软雅黑" panose="020B0503020204020204" pitchFamily="34" charset="-122"/>
                </a:rPr>
                <a:t>研究成果与应用</a:t>
              </a:r>
            </a:p>
          </p:txBody>
        </p:sp>
        <p:sp>
          <p:nvSpPr>
            <p:cNvPr id="18" name="淘宝-想搞设计PPT(倒卖必究)-18"/>
            <p:cNvSpPr/>
            <p:nvPr userDrawn="1"/>
          </p:nvSpPr>
          <p:spPr>
            <a:xfrm rot="16200000">
              <a:off x="1547664" y="3976390"/>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47A8D"/>
                </a:solidFill>
                <a:latin typeface="微软雅黑" panose="020B0503020204020204" pitchFamily="34" charset="-122"/>
                <a:ea typeface="微软雅黑" panose="020B0503020204020204" pitchFamily="34" charset="-122"/>
              </a:endParaRPr>
            </a:p>
          </p:txBody>
        </p:sp>
      </p:grpSp>
      <p:grpSp>
        <p:nvGrpSpPr>
          <p:cNvPr id="6" name="组合 5">
            <a:extLst>
              <a:ext uri="{FF2B5EF4-FFF2-40B4-BE49-F238E27FC236}">
                <a16:creationId xmlns:a16="http://schemas.microsoft.com/office/drawing/2014/main" id="{892EA32F-4899-1659-5C5D-E3758D88D252}"/>
              </a:ext>
            </a:extLst>
          </p:cNvPr>
          <p:cNvGrpSpPr/>
          <p:nvPr/>
        </p:nvGrpSpPr>
        <p:grpSpPr>
          <a:xfrm>
            <a:off x="6170408" y="1860857"/>
            <a:ext cx="5279604" cy="830998"/>
            <a:chOff x="4126148" y="1860857"/>
            <a:chExt cx="5279604" cy="830998"/>
          </a:xfrm>
        </p:grpSpPr>
        <p:grpSp>
          <p:nvGrpSpPr>
            <p:cNvPr id="24" name="组合 23"/>
            <p:cNvGrpSpPr/>
            <p:nvPr/>
          </p:nvGrpSpPr>
          <p:grpSpPr>
            <a:xfrm>
              <a:off x="4126148" y="1948104"/>
              <a:ext cx="700282" cy="700282"/>
              <a:chOff x="4820276" y="1417340"/>
              <a:chExt cx="792088" cy="792088"/>
            </a:xfrm>
          </p:grpSpPr>
          <p:sp>
            <p:nvSpPr>
              <p:cNvPr id="26" name="淘宝-想搞设计PPT(倒卖必究)-26"/>
              <p:cNvSpPr/>
              <p:nvPr/>
            </p:nvSpPr>
            <p:spPr>
              <a:xfrm>
                <a:off x="4820276" y="1417340"/>
                <a:ext cx="792088" cy="792088"/>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0" b="1">
                  <a:latin typeface="微软雅黑" panose="020B0503020204020204" pitchFamily="34" charset="-122"/>
                  <a:ea typeface="微软雅黑" panose="020B0503020204020204" pitchFamily="34" charset="-122"/>
                </a:endParaRPr>
              </a:p>
            </p:txBody>
          </p:sp>
          <p:pic>
            <p:nvPicPr>
              <p:cNvPr id="27" name="淘宝-想搞设计PPT(倒卖必究)-2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53874" y="1561356"/>
                <a:ext cx="324892" cy="437355"/>
              </a:xfrm>
              <a:prstGeom prst="rect">
                <a:avLst/>
              </a:prstGeom>
              <a:noFill/>
              <a:ln>
                <a:noFill/>
              </a:ln>
            </p:spPr>
          </p:pic>
        </p:grpSp>
        <p:sp>
          <p:nvSpPr>
            <p:cNvPr id="25" name="淘宝-想搞设计PPT(倒卖必究)-25"/>
            <p:cNvSpPr txBox="1"/>
            <p:nvPr/>
          </p:nvSpPr>
          <p:spPr>
            <a:xfrm>
              <a:off x="4999249" y="1860857"/>
              <a:ext cx="4406503" cy="830998"/>
            </a:xfrm>
            <a:prstGeom prst="rect">
              <a:avLst/>
            </a:prstGeom>
            <a:noFill/>
          </p:spPr>
          <p:txBody>
            <a:bodyPr wrap="square" rtlCol="0">
              <a:spAutoFit/>
            </a:bodyPr>
            <a:lstStyle/>
            <a:p>
              <a:pPr algn="just"/>
              <a:r>
                <a:rPr lang="zh-CN" altLang="en-US" sz="1600" dirty="0">
                  <a:solidFill>
                    <a:schemeClr val="bg2">
                      <a:lumMod val="25000"/>
                    </a:schemeClr>
                  </a:solidFill>
                  <a:latin typeface="+mj-ea"/>
                </a:rPr>
                <a:t>完成论文的设计工作完成论文的设计工作完成论文的设计工作完成论文的设计工作完成论文的设计工作</a:t>
              </a:r>
            </a:p>
          </p:txBody>
        </p:sp>
      </p:grpSp>
      <p:grpSp>
        <p:nvGrpSpPr>
          <p:cNvPr id="4" name="组合 3">
            <a:extLst>
              <a:ext uri="{FF2B5EF4-FFF2-40B4-BE49-F238E27FC236}">
                <a16:creationId xmlns:a16="http://schemas.microsoft.com/office/drawing/2014/main" id="{EB07C0BD-A7BB-23E4-B33C-25BE155E8251}"/>
              </a:ext>
            </a:extLst>
          </p:cNvPr>
          <p:cNvGrpSpPr/>
          <p:nvPr/>
        </p:nvGrpSpPr>
        <p:grpSpPr>
          <a:xfrm>
            <a:off x="6219920" y="3533436"/>
            <a:ext cx="5279604" cy="830998"/>
            <a:chOff x="6219920" y="3365523"/>
            <a:chExt cx="5279604" cy="830998"/>
          </a:xfrm>
        </p:grpSpPr>
        <p:grpSp>
          <p:nvGrpSpPr>
            <p:cNvPr id="29" name="组合 28"/>
            <p:cNvGrpSpPr/>
            <p:nvPr/>
          </p:nvGrpSpPr>
          <p:grpSpPr>
            <a:xfrm>
              <a:off x="6219920" y="3454813"/>
              <a:ext cx="700282" cy="694160"/>
              <a:chOff x="4820276" y="2329061"/>
              <a:chExt cx="792088" cy="785164"/>
            </a:xfrm>
          </p:grpSpPr>
          <p:sp>
            <p:nvSpPr>
              <p:cNvPr id="31" name="淘宝-想搞设计PPT(倒卖必究)-31"/>
              <p:cNvSpPr/>
              <p:nvPr/>
            </p:nvSpPr>
            <p:spPr>
              <a:xfrm>
                <a:off x="4820276" y="2329061"/>
                <a:ext cx="792088" cy="785164"/>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latin typeface="微软雅黑" panose="020B0503020204020204" pitchFamily="34" charset="-122"/>
                  <a:ea typeface="微软雅黑" panose="020B0503020204020204" pitchFamily="34" charset="-122"/>
                </a:endParaRPr>
              </a:p>
            </p:txBody>
          </p:sp>
          <p:sp>
            <p:nvSpPr>
              <p:cNvPr id="32" name="淘宝-想搞设计PPT(倒卖必究)-32"/>
              <p:cNvSpPr/>
              <p:nvPr/>
            </p:nvSpPr>
            <p:spPr bwMode="auto">
              <a:xfrm>
                <a:off x="4961544" y="2546459"/>
                <a:ext cx="509553" cy="311041"/>
              </a:xfrm>
              <a:custGeom>
                <a:avLst/>
                <a:gdLst>
                  <a:gd name="T0" fmla="*/ 535 w 684"/>
                  <a:gd name="T1" fmla="*/ 120 h 418"/>
                  <a:gd name="T2" fmla="*/ 528 w 684"/>
                  <a:gd name="T3" fmla="*/ 121 h 418"/>
                  <a:gd name="T4" fmla="*/ 367 w 684"/>
                  <a:gd name="T5" fmla="*/ 0 h 418"/>
                  <a:gd name="T6" fmla="*/ 208 w 684"/>
                  <a:gd name="T7" fmla="*/ 114 h 418"/>
                  <a:gd name="T8" fmla="*/ 167 w 684"/>
                  <a:gd name="T9" fmla="*/ 101 h 418"/>
                  <a:gd name="T10" fmla="*/ 96 w 684"/>
                  <a:gd name="T11" fmla="*/ 171 h 418"/>
                  <a:gd name="T12" fmla="*/ 0 w 684"/>
                  <a:gd name="T13" fmla="*/ 293 h 418"/>
                  <a:gd name="T14" fmla="*/ 125 w 684"/>
                  <a:gd name="T15" fmla="*/ 418 h 418"/>
                  <a:gd name="T16" fmla="*/ 128 w 684"/>
                  <a:gd name="T17" fmla="*/ 418 h 418"/>
                  <a:gd name="T18" fmla="*/ 131 w 684"/>
                  <a:gd name="T19" fmla="*/ 418 h 418"/>
                  <a:gd name="T20" fmla="*/ 535 w 684"/>
                  <a:gd name="T21" fmla="*/ 418 h 418"/>
                  <a:gd name="T22" fmla="*/ 684 w 684"/>
                  <a:gd name="T23" fmla="*/ 269 h 418"/>
                  <a:gd name="T24" fmla="*/ 535 w 684"/>
                  <a:gd name="T25" fmla="*/ 12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4" h="418">
                    <a:moveTo>
                      <a:pt x="535" y="120"/>
                    </a:moveTo>
                    <a:cubicBezTo>
                      <a:pt x="533" y="120"/>
                      <a:pt x="531" y="121"/>
                      <a:pt x="528" y="121"/>
                    </a:cubicBezTo>
                    <a:cubicBezTo>
                      <a:pt x="508" y="51"/>
                      <a:pt x="443" y="0"/>
                      <a:pt x="367" y="0"/>
                    </a:cubicBezTo>
                    <a:cubicBezTo>
                      <a:pt x="293" y="0"/>
                      <a:pt x="230" y="48"/>
                      <a:pt x="208" y="114"/>
                    </a:cubicBezTo>
                    <a:cubicBezTo>
                      <a:pt x="196" y="106"/>
                      <a:pt x="182" y="101"/>
                      <a:pt x="167" y="101"/>
                    </a:cubicBezTo>
                    <a:cubicBezTo>
                      <a:pt x="128" y="101"/>
                      <a:pt x="96" y="132"/>
                      <a:pt x="96" y="171"/>
                    </a:cubicBezTo>
                    <a:cubicBezTo>
                      <a:pt x="41" y="185"/>
                      <a:pt x="0" y="234"/>
                      <a:pt x="0" y="293"/>
                    </a:cubicBezTo>
                    <a:cubicBezTo>
                      <a:pt x="0" y="362"/>
                      <a:pt x="56" y="418"/>
                      <a:pt x="125" y="418"/>
                    </a:cubicBezTo>
                    <a:cubicBezTo>
                      <a:pt x="126" y="418"/>
                      <a:pt x="126" y="418"/>
                      <a:pt x="128" y="418"/>
                    </a:cubicBezTo>
                    <a:cubicBezTo>
                      <a:pt x="129" y="418"/>
                      <a:pt x="130" y="418"/>
                      <a:pt x="131" y="418"/>
                    </a:cubicBezTo>
                    <a:lnTo>
                      <a:pt x="535" y="418"/>
                    </a:lnTo>
                    <a:cubicBezTo>
                      <a:pt x="618" y="418"/>
                      <a:pt x="684" y="351"/>
                      <a:pt x="684" y="269"/>
                    </a:cubicBezTo>
                    <a:cubicBezTo>
                      <a:pt x="684" y="187"/>
                      <a:pt x="618" y="120"/>
                      <a:pt x="535" y="120"/>
                    </a:cubicBezTo>
                    <a:close/>
                  </a:path>
                </a:pathLst>
              </a:custGeom>
              <a:solidFill>
                <a:srgbClr val="FFFFFF"/>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2160">
                  <a:latin typeface="微软雅黑" panose="020B0503020204020204" pitchFamily="34" charset="-122"/>
                  <a:ea typeface="微软雅黑" panose="020B0503020204020204" pitchFamily="34" charset="-122"/>
                </a:endParaRPr>
              </a:p>
            </p:txBody>
          </p:sp>
        </p:grpSp>
        <p:sp>
          <p:nvSpPr>
            <p:cNvPr id="30" name="淘宝-想搞设计PPT(倒卖必究)-30"/>
            <p:cNvSpPr txBox="1"/>
            <p:nvPr/>
          </p:nvSpPr>
          <p:spPr>
            <a:xfrm>
              <a:off x="7093021" y="3365523"/>
              <a:ext cx="4406503" cy="830998"/>
            </a:xfrm>
            <a:prstGeom prst="rect">
              <a:avLst/>
            </a:prstGeom>
            <a:noFill/>
          </p:spPr>
          <p:txBody>
            <a:bodyPr wrap="square" rtlCol="0">
              <a:spAutoFit/>
            </a:bodyPr>
            <a:lstStyle/>
            <a:p>
              <a:pPr algn="just"/>
              <a:r>
                <a:rPr lang="zh-CN" altLang="en-US" sz="1600" dirty="0">
                  <a:solidFill>
                    <a:schemeClr val="bg2">
                      <a:lumMod val="25000"/>
                    </a:schemeClr>
                  </a:solidFill>
                  <a:latin typeface="+mj-ea"/>
                </a:rPr>
                <a:t>试制出测试样机试制出测试样机试制出测试样机试制出测试样机试制出测试样机试制出测试样机试制出测试样机</a:t>
              </a:r>
            </a:p>
          </p:txBody>
        </p:sp>
      </p:grpSp>
      <p:grpSp>
        <p:nvGrpSpPr>
          <p:cNvPr id="3" name="组合 2">
            <a:extLst>
              <a:ext uri="{FF2B5EF4-FFF2-40B4-BE49-F238E27FC236}">
                <a16:creationId xmlns:a16="http://schemas.microsoft.com/office/drawing/2014/main" id="{EF0239DF-17F0-F9EE-ED87-541CC22ACF5C}"/>
              </a:ext>
            </a:extLst>
          </p:cNvPr>
          <p:cNvGrpSpPr/>
          <p:nvPr/>
        </p:nvGrpSpPr>
        <p:grpSpPr>
          <a:xfrm>
            <a:off x="6170408" y="5488740"/>
            <a:ext cx="5279604" cy="830998"/>
            <a:chOff x="6170408" y="5488740"/>
            <a:chExt cx="5279604" cy="830998"/>
          </a:xfrm>
        </p:grpSpPr>
        <p:grpSp>
          <p:nvGrpSpPr>
            <p:cNvPr id="34" name="组合 33"/>
            <p:cNvGrpSpPr/>
            <p:nvPr/>
          </p:nvGrpSpPr>
          <p:grpSpPr>
            <a:xfrm>
              <a:off x="6170408" y="5573948"/>
              <a:ext cx="700282" cy="700282"/>
              <a:chOff x="4820276" y="3289548"/>
              <a:chExt cx="792088" cy="792088"/>
            </a:xfrm>
          </p:grpSpPr>
          <p:sp>
            <p:nvSpPr>
              <p:cNvPr id="36" name="淘宝-想搞设计PPT(倒卖必究)-36"/>
              <p:cNvSpPr/>
              <p:nvPr/>
            </p:nvSpPr>
            <p:spPr>
              <a:xfrm>
                <a:off x="4820276" y="3289548"/>
                <a:ext cx="792088" cy="792088"/>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0" b="1">
                  <a:latin typeface="微软雅黑" panose="020B0503020204020204" pitchFamily="34" charset="-122"/>
                  <a:ea typeface="微软雅黑" panose="020B0503020204020204" pitchFamily="34" charset="-122"/>
                </a:endParaRPr>
              </a:p>
            </p:txBody>
          </p:sp>
          <p:pic>
            <p:nvPicPr>
              <p:cNvPr id="37" name="淘宝-想搞设计PPT(倒卖必究)-37"/>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49929" y="3446175"/>
                <a:ext cx="352660" cy="381231"/>
              </a:xfrm>
              <a:prstGeom prst="rect">
                <a:avLst/>
              </a:prstGeom>
              <a:noFill/>
              <a:ln>
                <a:noFill/>
              </a:ln>
            </p:spPr>
          </p:pic>
        </p:grpSp>
        <p:sp>
          <p:nvSpPr>
            <p:cNvPr id="35" name="淘宝-想搞设计PPT(倒卖必究)-35"/>
            <p:cNvSpPr txBox="1"/>
            <p:nvPr/>
          </p:nvSpPr>
          <p:spPr>
            <a:xfrm>
              <a:off x="7043509" y="5488740"/>
              <a:ext cx="4406503" cy="830998"/>
            </a:xfrm>
            <a:prstGeom prst="rect">
              <a:avLst/>
            </a:prstGeom>
            <a:noFill/>
          </p:spPr>
          <p:txBody>
            <a:bodyPr wrap="square" rtlCol="0">
              <a:spAutoFit/>
            </a:bodyPr>
            <a:lstStyle/>
            <a:p>
              <a:pPr algn="just"/>
              <a:r>
                <a:rPr lang="zh-CN" altLang="en-US" sz="1600" dirty="0">
                  <a:solidFill>
                    <a:schemeClr val="bg2">
                      <a:lumMod val="25000"/>
                    </a:schemeClr>
                  </a:solidFill>
                  <a:latin typeface="+mj-ea"/>
                </a:rPr>
                <a:t>制作出设计报告制作出设计报告制作出设计报告制作出设计报告制作出设计报告制作出设计报告</a:t>
              </a:r>
            </a:p>
          </p:txBody>
        </p:sp>
      </p:grpSp>
      <p:sp>
        <p:nvSpPr>
          <p:cNvPr id="39" name="淘宝-想搞设计PPT(倒卖必究)-39"/>
          <p:cNvSpPr txBox="1"/>
          <p:nvPr/>
        </p:nvSpPr>
        <p:spPr>
          <a:xfrm flipH="1">
            <a:off x="6809221" y="1460962"/>
            <a:ext cx="1894862" cy="461537"/>
          </a:xfrm>
          <a:prstGeom prst="rect">
            <a:avLst/>
          </a:prstGeom>
          <a:noFill/>
        </p:spPr>
        <p:txBody>
          <a:bodyPr wrap="square" rtlCol="0">
            <a:spAutoFit/>
          </a:bodyPr>
          <a:lstStyle/>
          <a:p>
            <a:pPr algn="ctr"/>
            <a:r>
              <a:rPr lang="zh-CN" altLang="en-US" sz="2400" b="1" dirty="0">
                <a:solidFill>
                  <a:srgbClr val="15548D"/>
                </a:solidFill>
                <a:latin typeface="微软雅黑" panose="020B0503020204020204" pitchFamily="34" charset="-122"/>
                <a:ea typeface="微软雅黑" panose="020B0503020204020204" pitchFamily="34" charset="-122"/>
                <a:sym typeface="华文隶书" panose="02010800040101010101" pitchFamily="2" charset="-122"/>
              </a:rPr>
              <a:t>设计论文</a:t>
            </a:r>
          </a:p>
        </p:txBody>
      </p:sp>
      <p:sp>
        <p:nvSpPr>
          <p:cNvPr id="40" name="淘宝-想搞设计PPT(倒卖必究)-40"/>
          <p:cNvSpPr txBox="1"/>
          <p:nvPr/>
        </p:nvSpPr>
        <p:spPr>
          <a:xfrm flipH="1">
            <a:off x="6870690" y="3092905"/>
            <a:ext cx="1894862" cy="461537"/>
          </a:xfrm>
          <a:prstGeom prst="rect">
            <a:avLst/>
          </a:prstGeom>
          <a:noFill/>
        </p:spPr>
        <p:txBody>
          <a:bodyPr wrap="square" rtlCol="0">
            <a:spAutoFit/>
          </a:bodyPr>
          <a:lstStyle/>
          <a:p>
            <a:pPr algn="ctr"/>
            <a:r>
              <a:rPr lang="zh-CN" altLang="en-US" sz="2400" b="1" dirty="0">
                <a:solidFill>
                  <a:srgbClr val="15548D"/>
                </a:solidFill>
                <a:latin typeface="微软雅黑" panose="020B0503020204020204" pitchFamily="34" charset="-122"/>
                <a:ea typeface="微软雅黑" panose="020B0503020204020204" pitchFamily="34" charset="-122"/>
                <a:sym typeface="华文隶书" panose="02010800040101010101" pitchFamily="2" charset="-122"/>
              </a:rPr>
              <a:t>工程样机</a:t>
            </a:r>
          </a:p>
        </p:txBody>
      </p:sp>
      <p:sp>
        <p:nvSpPr>
          <p:cNvPr id="41" name="淘宝-想搞设计PPT(倒卖必究)-41"/>
          <p:cNvSpPr txBox="1"/>
          <p:nvPr/>
        </p:nvSpPr>
        <p:spPr>
          <a:xfrm flipH="1">
            <a:off x="6824767" y="5001803"/>
            <a:ext cx="1894862" cy="461537"/>
          </a:xfrm>
          <a:prstGeom prst="rect">
            <a:avLst/>
          </a:prstGeom>
          <a:noFill/>
        </p:spPr>
        <p:txBody>
          <a:bodyPr wrap="square" rtlCol="0">
            <a:spAutoFit/>
          </a:bodyPr>
          <a:lstStyle/>
          <a:p>
            <a:pPr algn="ctr"/>
            <a:r>
              <a:rPr lang="zh-CN" altLang="en-US" sz="2400" b="1" dirty="0">
                <a:solidFill>
                  <a:srgbClr val="15548D"/>
                </a:solidFill>
                <a:latin typeface="微软雅黑" panose="020B0503020204020204" pitchFamily="34" charset="-122"/>
                <a:ea typeface="微软雅黑" panose="020B0503020204020204" pitchFamily="34" charset="-122"/>
                <a:sym typeface="华文隶书" panose="02010800040101010101" pitchFamily="2" charset="-122"/>
              </a:rPr>
              <a:t>设计报告</a:t>
            </a:r>
          </a:p>
        </p:txBody>
      </p:sp>
      <p:sp>
        <p:nvSpPr>
          <p:cNvPr id="42" name="淘宝-想搞设计PPT(倒卖必究)-42"/>
          <p:cNvSpPr/>
          <p:nvPr/>
        </p:nvSpPr>
        <p:spPr>
          <a:xfrm>
            <a:off x="2180022" y="278358"/>
            <a:ext cx="1826141" cy="492443"/>
          </a:xfrm>
          <a:prstGeom prst="rect">
            <a:avLst/>
          </a:prstGeom>
          <a:noFill/>
          <a:ln>
            <a:noFill/>
          </a:ln>
        </p:spPr>
        <p:txBody>
          <a:bodyPr vert="horz" wrap="square" lIns="0" tIns="0" rIns="0" bIns="0" numCol="1" anchor="t" anchorCtr="0" compatLnSpc="1">
            <a:spAutoFit/>
          </a:bodyPr>
          <a:lstStyle/>
          <a:p>
            <a:r>
              <a:rPr lang="zh-CN" altLang="en-US" sz="3200" b="1" dirty="0">
                <a:solidFill>
                  <a:srgbClr val="15548D"/>
                </a:solidFill>
                <a:latin typeface="微软雅黑" panose="020B0503020204020204" pitchFamily="34" charset="-122"/>
                <a:ea typeface="微软雅黑" panose="020B0503020204020204" pitchFamily="34" charset="-122"/>
              </a:rPr>
              <a:t>成果形式</a:t>
            </a:r>
          </a:p>
        </p:txBody>
      </p:sp>
      <p:pic>
        <p:nvPicPr>
          <p:cNvPr id="51" name="Picture 50" descr="华中科技大学.png"/>
          <p:cNvPicPr>
            <a:picLocks noChangeAspect="1"/>
          </p:cNvPicPr>
          <p:nvPr/>
        </p:nvPicPr>
        <p:blipFill>
          <a:blip r:embed="rId9"/>
          <a:stretch>
            <a:fillRect/>
          </a:stretch>
        </p:blipFill>
        <p:spPr>
          <a:xfrm>
            <a:off x="76732" y="427587"/>
            <a:ext cx="1470932" cy="323078"/>
          </a:xfrm>
          <a:prstGeom prst="rect">
            <a:avLst/>
          </a:prstGeom>
        </p:spPr>
      </p:pic>
    </p:spTree>
  </p:cSld>
  <p:clrMapOvr>
    <a:masterClrMapping/>
  </p:clrMapOvr>
  <p:transition spd="slow" advTm="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randombar(horizontal)">
                                      <p:cBhvr>
                                        <p:cTn id="10" dur="500"/>
                                        <p:tgtEl>
                                          <p:spTgt spid="3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randombar(horizontal)">
                                      <p:cBhvr>
                                        <p:cTn id="13" dur="500"/>
                                        <p:tgtEl>
                                          <p:spTgt spid="4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randombar(horizontal)">
                                      <p:cBhvr>
                                        <p:cTn id="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想搞设计PPT(倒卖必究)-5"/>
          <p:cNvSpPr txBox="1"/>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D451D52-2092-47CA-95C8-A980C030BFB8}" type="datetimeFigureOut">
              <a:rPr lang="zh-CN" altLang="en-US" smtClean="0"/>
              <a:t>2025-02-22</a:t>
            </a:fld>
            <a:endParaRPr lang="zh-CN" altLang="en-US"/>
          </a:p>
        </p:txBody>
      </p:sp>
      <p:cxnSp>
        <p:nvCxnSpPr>
          <p:cNvPr id="10" name="淘宝-想搞设计PPT(倒卖必究)-10"/>
          <p:cNvCxnSpPr/>
          <p:nvPr/>
        </p:nvCxnSpPr>
        <p:spPr>
          <a:xfrm>
            <a:off x="1907704" y="1268760"/>
            <a:ext cx="8312061"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12" name="淘宝-想搞设计PPT(倒卖必究)-12"/>
          <p:cNvSpPr txBox="1"/>
          <p:nvPr/>
        </p:nvSpPr>
        <p:spPr>
          <a:xfrm>
            <a:off x="2328008" y="643886"/>
            <a:ext cx="3647469" cy="492443"/>
          </a:xfrm>
          <a:prstGeom prst="rect">
            <a:avLst/>
          </a:prstGeom>
          <a:noFill/>
          <a:ln>
            <a:noFill/>
          </a:ln>
        </p:spPr>
        <p:txBody>
          <a:bodyPr vert="horz" wrap="square" lIns="0" tIns="0" rIns="0" bIns="0" numCol="1" anchor="t" anchorCtr="0" compatLnSpc="1">
            <a:spAutoFit/>
          </a:bodyPr>
          <a:lstStyle>
            <a:defPPr>
              <a:defRPr lang="zh-CN"/>
            </a:defPPr>
            <a:lvl1pPr marR="0" lvl="0" indent="0">
              <a:lnSpc>
                <a:spcPct val="100000"/>
              </a:lnSpc>
              <a:buClrTx/>
              <a:buSzTx/>
              <a:buFontTx/>
              <a:buNone/>
              <a:defRPr kumimoji="0" sz="3200" b="1" i="0" u="none" strike="noStrike" cap="none" normalizeH="0" baseline="0">
                <a:ln>
                  <a:noFill/>
                </a:ln>
                <a:solidFill>
                  <a:srgbClr val="447A8D"/>
                </a:solidFill>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solidFill>
                  <a:srgbClr val="15548D"/>
                </a:solidFill>
              </a:rPr>
              <a:t>应用前景</a:t>
            </a:r>
          </a:p>
        </p:txBody>
      </p:sp>
      <p:sp>
        <p:nvSpPr>
          <p:cNvPr id="15" name="淘宝-想搞设计PPT(倒卖必究)-15"/>
          <p:cNvSpPr/>
          <p:nvPr/>
        </p:nvSpPr>
        <p:spPr>
          <a:xfrm rot="16200000">
            <a:off x="2526212" y="4548627"/>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淘宝-想搞设计PPT(倒卖必究)-19"/>
          <p:cNvSpPr/>
          <p:nvPr/>
        </p:nvSpPr>
        <p:spPr>
          <a:xfrm>
            <a:off x="1691680" y="5739904"/>
            <a:ext cx="5585091" cy="61087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noProof="1">
              <a:solidFill>
                <a:schemeClr val="accent2"/>
              </a:solidFill>
            </a:endParaRPr>
          </a:p>
        </p:txBody>
      </p:sp>
      <p:sp>
        <p:nvSpPr>
          <p:cNvPr id="20" name="淘宝-想搞设计PPT(倒卖必究)-20"/>
          <p:cNvSpPr/>
          <p:nvPr/>
        </p:nvSpPr>
        <p:spPr>
          <a:xfrm>
            <a:off x="2407269" y="4879927"/>
            <a:ext cx="4172952" cy="612456"/>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noProof="1">
              <a:solidFill>
                <a:schemeClr val="accent2"/>
              </a:solidFill>
            </a:endParaRPr>
          </a:p>
        </p:txBody>
      </p:sp>
      <p:sp>
        <p:nvSpPr>
          <p:cNvPr id="21" name="淘宝-想搞设计PPT(倒卖必究)-21"/>
          <p:cNvSpPr/>
          <p:nvPr/>
        </p:nvSpPr>
        <p:spPr>
          <a:xfrm>
            <a:off x="3054632" y="4031056"/>
            <a:ext cx="2878226" cy="612456"/>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noProof="1">
              <a:solidFill>
                <a:schemeClr val="accent2"/>
              </a:solidFill>
            </a:endParaRPr>
          </a:p>
        </p:txBody>
      </p:sp>
      <p:sp>
        <p:nvSpPr>
          <p:cNvPr id="22" name="淘宝-想搞设计PPT(倒卖必究)-22"/>
          <p:cNvSpPr/>
          <p:nvPr/>
        </p:nvSpPr>
        <p:spPr>
          <a:xfrm>
            <a:off x="1701200" y="5486037"/>
            <a:ext cx="5585091" cy="257041"/>
          </a:xfrm>
          <a:custGeom>
            <a:avLst/>
            <a:gdLst>
              <a:gd name="connsiteX0" fmla="*/ 1138 w 8800"/>
              <a:gd name="connsiteY0" fmla="*/ 0 h 405"/>
              <a:gd name="connsiteX1" fmla="*/ 7738 w 8800"/>
              <a:gd name="connsiteY1" fmla="*/ 0 h 405"/>
              <a:gd name="connsiteX2" fmla="*/ 8800 w 8800"/>
              <a:gd name="connsiteY2" fmla="*/ 405 h 405"/>
              <a:gd name="connsiteX3" fmla="*/ 0 w 8800"/>
              <a:gd name="connsiteY3" fmla="*/ 405 h 405"/>
              <a:gd name="connsiteX4" fmla="*/ 1138 w 8800"/>
              <a:gd name="connsiteY4" fmla="*/ 0 h 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0" h="405">
                <a:moveTo>
                  <a:pt x="1138" y="0"/>
                </a:moveTo>
                <a:lnTo>
                  <a:pt x="7738" y="0"/>
                </a:lnTo>
                <a:lnTo>
                  <a:pt x="8800" y="405"/>
                </a:lnTo>
                <a:lnTo>
                  <a:pt x="0" y="405"/>
                </a:lnTo>
                <a:lnTo>
                  <a:pt x="1138"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noProof="1">
              <a:solidFill>
                <a:schemeClr val="accent2"/>
              </a:solidFill>
            </a:endParaRPr>
          </a:p>
        </p:txBody>
      </p:sp>
      <p:sp>
        <p:nvSpPr>
          <p:cNvPr id="23" name="淘宝-想搞设计PPT(倒卖必究)-23"/>
          <p:cNvSpPr/>
          <p:nvPr/>
        </p:nvSpPr>
        <p:spPr>
          <a:xfrm>
            <a:off x="2391402" y="4626059"/>
            <a:ext cx="4209446" cy="253868"/>
          </a:xfrm>
          <a:custGeom>
            <a:avLst/>
            <a:gdLst>
              <a:gd name="connsiteX0" fmla="*/ 1075 w 6633"/>
              <a:gd name="connsiteY0" fmla="*/ 25 h 400"/>
              <a:gd name="connsiteX1" fmla="*/ 5575 w 6633"/>
              <a:gd name="connsiteY1" fmla="*/ 0 h 400"/>
              <a:gd name="connsiteX2" fmla="*/ 6633 w 6633"/>
              <a:gd name="connsiteY2" fmla="*/ 400 h 400"/>
              <a:gd name="connsiteX3" fmla="*/ 0 w 6633"/>
              <a:gd name="connsiteY3" fmla="*/ 400 h 400"/>
              <a:gd name="connsiteX4" fmla="*/ 1075 w 6633"/>
              <a:gd name="connsiteY4" fmla="*/ 25 h 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3" h="400">
                <a:moveTo>
                  <a:pt x="1075" y="25"/>
                </a:moveTo>
                <a:lnTo>
                  <a:pt x="5575" y="0"/>
                </a:lnTo>
                <a:lnTo>
                  <a:pt x="6633" y="400"/>
                </a:lnTo>
                <a:lnTo>
                  <a:pt x="0" y="400"/>
                </a:lnTo>
                <a:lnTo>
                  <a:pt x="1075" y="25"/>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noProof="1">
              <a:solidFill>
                <a:schemeClr val="accent2"/>
              </a:solidFill>
            </a:endParaRPr>
          </a:p>
        </p:txBody>
      </p:sp>
      <p:sp>
        <p:nvSpPr>
          <p:cNvPr id="24" name="淘宝-想搞设计PPT(倒卖必究)-24"/>
          <p:cNvSpPr/>
          <p:nvPr/>
        </p:nvSpPr>
        <p:spPr>
          <a:xfrm rot="16200000">
            <a:off x="3286287" y="1190910"/>
            <a:ext cx="2397464" cy="2806826"/>
          </a:xfrm>
          <a:prstGeom prst="rightArrow">
            <a:avLst>
              <a:gd name="adj1" fmla="val 71174"/>
              <a:gd name="adj2" fmla="val 6635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noProof="1">
              <a:solidFill>
                <a:schemeClr val="accent2"/>
              </a:solidFill>
            </a:endParaRPr>
          </a:p>
        </p:txBody>
      </p:sp>
      <p:sp>
        <p:nvSpPr>
          <p:cNvPr id="25" name="淘宝-想搞设计PPT(倒卖必究)-25"/>
          <p:cNvSpPr/>
          <p:nvPr/>
        </p:nvSpPr>
        <p:spPr>
          <a:xfrm>
            <a:off x="3054632" y="3777188"/>
            <a:ext cx="2841733" cy="253868"/>
          </a:xfrm>
          <a:custGeom>
            <a:avLst/>
            <a:gdLst>
              <a:gd name="connsiteX0" fmla="*/ 1075 w 6633"/>
              <a:gd name="connsiteY0" fmla="*/ 25 h 400"/>
              <a:gd name="connsiteX1" fmla="*/ 5575 w 6633"/>
              <a:gd name="connsiteY1" fmla="*/ 0 h 400"/>
              <a:gd name="connsiteX2" fmla="*/ 6633 w 6633"/>
              <a:gd name="connsiteY2" fmla="*/ 400 h 400"/>
              <a:gd name="connsiteX3" fmla="*/ 0 w 6633"/>
              <a:gd name="connsiteY3" fmla="*/ 400 h 400"/>
              <a:gd name="connsiteX4" fmla="*/ 1075 w 6633"/>
              <a:gd name="connsiteY4" fmla="*/ 25 h 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3" h="400">
                <a:moveTo>
                  <a:pt x="1075" y="25"/>
                </a:moveTo>
                <a:lnTo>
                  <a:pt x="5575" y="0"/>
                </a:lnTo>
                <a:lnTo>
                  <a:pt x="6633" y="400"/>
                </a:lnTo>
                <a:lnTo>
                  <a:pt x="0" y="400"/>
                </a:lnTo>
                <a:lnTo>
                  <a:pt x="1075" y="25"/>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noProof="1">
              <a:solidFill>
                <a:schemeClr val="accent2"/>
              </a:solidFill>
            </a:endParaRPr>
          </a:p>
        </p:txBody>
      </p:sp>
      <p:sp>
        <p:nvSpPr>
          <p:cNvPr id="26" name="淘宝-想搞设计PPT(倒卖必究)-26"/>
          <p:cNvSpPr txBox="1"/>
          <p:nvPr/>
        </p:nvSpPr>
        <p:spPr>
          <a:xfrm flipH="1">
            <a:off x="3730561" y="2790277"/>
            <a:ext cx="1579949" cy="707518"/>
          </a:xfrm>
          <a:prstGeom prst="rect">
            <a:avLst/>
          </a:prstGeom>
          <a:noFill/>
          <a:ln w="9525">
            <a:noFill/>
          </a:ln>
          <a:effectLst>
            <a:outerShdw sx="999" sy="999" algn="ctr" rotWithShape="0">
              <a:srgbClr val="000000"/>
            </a:outerShdw>
          </a:effectLst>
        </p:spPr>
        <p:txBody>
          <a:bodyPr wrap="square" anchor="t">
            <a:spAutoFit/>
          </a:bodyPr>
          <a:lstStyle/>
          <a:p>
            <a:pPr algn="ctr"/>
            <a:r>
              <a:rPr lang="zh-CN" altLang="en-US" sz="2000" b="1" dirty="0">
                <a:solidFill>
                  <a:schemeClr val="bg2"/>
                </a:solidFill>
                <a:latin typeface="微软雅黑" panose="020B0503020204020204" pitchFamily="34" charset="-122"/>
                <a:ea typeface="微软雅黑" panose="020B0503020204020204" pitchFamily="34" charset="-122"/>
                <a:sym typeface="Arial" panose="020B0604020202020204" pitchFamily="34" charset="0"/>
              </a:rPr>
              <a:t>企业品牌影响力提升</a:t>
            </a:r>
          </a:p>
        </p:txBody>
      </p:sp>
      <p:sp>
        <p:nvSpPr>
          <p:cNvPr id="27" name="淘宝-想搞设计PPT(倒卖必究)-27"/>
          <p:cNvSpPr txBox="1"/>
          <p:nvPr/>
        </p:nvSpPr>
        <p:spPr>
          <a:xfrm flipH="1">
            <a:off x="3542237" y="4117877"/>
            <a:ext cx="1994448" cy="399902"/>
          </a:xfrm>
          <a:prstGeom prst="rect">
            <a:avLst/>
          </a:prstGeom>
          <a:noFill/>
          <a:ln w="9525">
            <a:noFill/>
          </a:ln>
          <a:effectLst>
            <a:outerShdw sx="999" sy="999" algn="ctr" rotWithShape="0">
              <a:srgbClr val="000000"/>
            </a:outerShdw>
          </a:effectLst>
        </p:spPr>
        <p:txBody>
          <a:bodyPr wrap="square" anchor="t">
            <a:spAutoFit/>
          </a:bodyPr>
          <a:lstStyle/>
          <a:p>
            <a:pPr algn="ctr"/>
            <a:r>
              <a:rPr lang="zh-CN" altLang="en-US" sz="2000" b="1" dirty="0">
                <a:solidFill>
                  <a:schemeClr val="bg2"/>
                </a:solidFill>
                <a:latin typeface="微软雅黑" panose="020B0503020204020204" pitchFamily="34" charset="-122"/>
                <a:ea typeface="微软雅黑" panose="020B0503020204020204" pitchFamily="34" charset="-122"/>
                <a:sym typeface="Arial" panose="020B0604020202020204" pitchFamily="34" charset="0"/>
              </a:rPr>
              <a:t>产品曝光度增加</a:t>
            </a:r>
          </a:p>
        </p:txBody>
      </p:sp>
      <p:sp>
        <p:nvSpPr>
          <p:cNvPr id="28" name="淘宝-想搞设计PPT(倒卖必究)-28"/>
          <p:cNvSpPr txBox="1"/>
          <p:nvPr/>
        </p:nvSpPr>
        <p:spPr>
          <a:xfrm flipH="1">
            <a:off x="3530634" y="4961988"/>
            <a:ext cx="1994449" cy="399902"/>
          </a:xfrm>
          <a:prstGeom prst="rect">
            <a:avLst/>
          </a:prstGeom>
          <a:noFill/>
          <a:ln w="9525">
            <a:noFill/>
          </a:ln>
          <a:effectLst>
            <a:outerShdw sx="999" sy="999" algn="ctr" rotWithShape="0">
              <a:srgbClr val="000000"/>
            </a:outerShdw>
          </a:effectLst>
        </p:spPr>
        <p:txBody>
          <a:bodyPr wrap="square" anchor="t">
            <a:spAutoFit/>
          </a:bodyPr>
          <a:lstStyle/>
          <a:p>
            <a:pPr algn="ctr"/>
            <a:r>
              <a:rPr lang="zh-CN" altLang="en-US" sz="2000" b="1" dirty="0">
                <a:solidFill>
                  <a:schemeClr val="bg2"/>
                </a:solidFill>
                <a:latin typeface="微软雅黑" panose="020B0503020204020204" pitchFamily="34" charset="-122"/>
                <a:ea typeface="微软雅黑" panose="020B0503020204020204" pitchFamily="34" charset="-122"/>
                <a:sym typeface="Arial" panose="020B0604020202020204" pitchFamily="34" charset="0"/>
              </a:rPr>
              <a:t>活动间接收益</a:t>
            </a:r>
          </a:p>
        </p:txBody>
      </p:sp>
      <p:sp>
        <p:nvSpPr>
          <p:cNvPr id="29" name="淘宝-想搞设计PPT(倒卖必究)-29"/>
          <p:cNvSpPr txBox="1"/>
          <p:nvPr/>
        </p:nvSpPr>
        <p:spPr>
          <a:xfrm flipH="1">
            <a:off x="3516355" y="5817204"/>
            <a:ext cx="1994448" cy="399902"/>
          </a:xfrm>
          <a:prstGeom prst="rect">
            <a:avLst/>
          </a:prstGeom>
          <a:noFill/>
          <a:ln w="9525">
            <a:noFill/>
          </a:ln>
          <a:effectLst>
            <a:outerShdw sx="999" sy="999" algn="ctr" rotWithShape="0">
              <a:srgbClr val="000000"/>
            </a:outerShdw>
          </a:effectLst>
        </p:spPr>
        <p:txBody>
          <a:bodyPr wrap="square" anchor="t">
            <a:spAutoFit/>
          </a:bodyPr>
          <a:lstStyle/>
          <a:p>
            <a:pPr algn="ctr"/>
            <a:r>
              <a:rPr lang="zh-CN" altLang="en-US" sz="2000" b="1" dirty="0">
                <a:solidFill>
                  <a:schemeClr val="bg2"/>
                </a:solidFill>
                <a:latin typeface="微软雅黑" panose="020B0503020204020204" pitchFamily="34" charset="-122"/>
                <a:ea typeface="微软雅黑" panose="020B0503020204020204" pitchFamily="34" charset="-122"/>
                <a:sym typeface="Arial" panose="020B0604020202020204" pitchFamily="34" charset="0"/>
              </a:rPr>
              <a:t>活动直接收益</a:t>
            </a:r>
          </a:p>
        </p:txBody>
      </p:sp>
      <p:cxnSp>
        <p:nvCxnSpPr>
          <p:cNvPr id="30" name="淘宝-想搞设计PPT(倒卖必究)-30"/>
          <p:cNvCxnSpPr/>
          <p:nvPr/>
        </p:nvCxnSpPr>
        <p:spPr bwMode="auto">
          <a:xfrm>
            <a:off x="7291608" y="6045339"/>
            <a:ext cx="1367440" cy="0"/>
          </a:xfrm>
          <a:prstGeom prst="line">
            <a:avLst/>
          </a:prstGeom>
          <a:solidFill>
            <a:schemeClr val="accent1"/>
          </a:solidFill>
          <a:ln w="9525" cap="flat" cmpd="sng" algn="ctr">
            <a:solidFill>
              <a:srgbClr val="15548D"/>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淘宝-想搞设计PPT(倒卖必究)-31"/>
          <p:cNvCxnSpPr/>
          <p:nvPr/>
        </p:nvCxnSpPr>
        <p:spPr bwMode="auto">
          <a:xfrm>
            <a:off x="6600848" y="5131415"/>
            <a:ext cx="2058200" cy="0"/>
          </a:xfrm>
          <a:prstGeom prst="line">
            <a:avLst/>
          </a:prstGeom>
          <a:solidFill>
            <a:schemeClr val="accent1"/>
          </a:solidFill>
          <a:ln w="9525" cap="flat" cmpd="sng" algn="ctr">
            <a:solidFill>
              <a:srgbClr val="15548D"/>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淘宝-想搞设计PPT(倒卖必究)-32"/>
          <p:cNvCxnSpPr/>
          <p:nvPr/>
        </p:nvCxnSpPr>
        <p:spPr bwMode="auto">
          <a:xfrm>
            <a:off x="6032396" y="4289642"/>
            <a:ext cx="2626652" cy="0"/>
          </a:xfrm>
          <a:prstGeom prst="line">
            <a:avLst/>
          </a:prstGeom>
          <a:solidFill>
            <a:schemeClr val="accent1"/>
          </a:solidFill>
          <a:ln w="9525" cap="flat" cmpd="sng" algn="ctr">
            <a:solidFill>
              <a:srgbClr val="15548D"/>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淘宝-想搞设计PPT(倒卖必究)-33"/>
          <p:cNvCxnSpPr/>
          <p:nvPr/>
        </p:nvCxnSpPr>
        <p:spPr bwMode="auto">
          <a:xfrm>
            <a:off x="5672543" y="2930782"/>
            <a:ext cx="2986505" cy="0"/>
          </a:xfrm>
          <a:prstGeom prst="line">
            <a:avLst/>
          </a:prstGeom>
          <a:solidFill>
            <a:schemeClr val="accent1"/>
          </a:solidFill>
          <a:ln w="9525" cap="flat" cmpd="sng" algn="ctr">
            <a:solidFill>
              <a:srgbClr val="15548D"/>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淘宝-想搞设计PPT(倒卖必究)-34"/>
          <p:cNvSpPr txBox="1"/>
          <p:nvPr/>
        </p:nvSpPr>
        <p:spPr>
          <a:xfrm>
            <a:off x="8725701" y="5817205"/>
            <a:ext cx="2972854" cy="584471"/>
          </a:xfrm>
          <a:prstGeom prst="rect">
            <a:avLst/>
          </a:prstGeom>
          <a:noFill/>
        </p:spPr>
        <p:txBody>
          <a:bodyPr wrap="square" rtlCol="0">
            <a:spAutoFit/>
          </a:bodyPr>
          <a:lstStyle/>
          <a:p>
            <a:pPr algn="just"/>
            <a:r>
              <a:rPr lang="zh-CN" altLang="en-US" sz="1600" dirty="0">
                <a:solidFill>
                  <a:schemeClr val="bg2">
                    <a:lumMod val="25000"/>
                  </a:schemeClr>
                </a:solidFill>
                <a:latin typeface="微软雅黑" panose="020B0503020204020204" pitchFamily="34" charset="-122"/>
                <a:ea typeface="微软雅黑" panose="020B0503020204020204" pitchFamily="34" charset="-122"/>
              </a:rPr>
              <a:t>本资活动预计带来的广告收益、门票收入</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20</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万元。</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5" name="淘宝-想搞设计PPT(倒卖必究)-35"/>
          <p:cNvSpPr txBox="1"/>
          <p:nvPr/>
        </p:nvSpPr>
        <p:spPr>
          <a:xfrm>
            <a:off x="8725701" y="4867205"/>
            <a:ext cx="2972854" cy="584471"/>
          </a:xfrm>
          <a:prstGeom prst="rect">
            <a:avLst/>
          </a:prstGeom>
          <a:noFill/>
        </p:spPr>
        <p:txBody>
          <a:bodyPr wrap="square" rtlCol="0">
            <a:spAutoFit/>
          </a:bodyPr>
          <a:lstStyle/>
          <a:p>
            <a:pPr algn="just"/>
            <a:r>
              <a:rPr lang="zh-CN" altLang="en-US" sz="1600" dirty="0">
                <a:solidFill>
                  <a:schemeClr val="bg2">
                    <a:lumMod val="25000"/>
                  </a:schemeClr>
                </a:solidFill>
                <a:latin typeface="微软雅黑" panose="020B0503020204020204" pitchFamily="34" charset="-122"/>
                <a:ea typeface="微软雅黑" panose="020B0503020204020204" pitchFamily="34" charset="-122"/>
              </a:rPr>
              <a:t>借助了合作伙伴和政府的影响力，为公司形象带来正面影响。</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6" name="淘宝-想搞设计PPT(倒卖必究)-36"/>
          <p:cNvSpPr txBox="1"/>
          <p:nvPr/>
        </p:nvSpPr>
        <p:spPr>
          <a:xfrm>
            <a:off x="8725701" y="4037458"/>
            <a:ext cx="2972854" cy="584471"/>
          </a:xfrm>
          <a:prstGeom prst="rect">
            <a:avLst/>
          </a:prstGeom>
          <a:noFill/>
        </p:spPr>
        <p:txBody>
          <a:bodyPr wrap="square" rtlCol="0">
            <a:spAutoFit/>
          </a:bodyPr>
          <a:lstStyle/>
          <a:p>
            <a:pPr algn="just"/>
            <a:r>
              <a:rPr lang="zh-CN" altLang="en-US" sz="1600" dirty="0">
                <a:solidFill>
                  <a:schemeClr val="bg2">
                    <a:lumMod val="25000"/>
                  </a:schemeClr>
                </a:solidFill>
                <a:latin typeface="微软雅黑" panose="020B0503020204020204" pitchFamily="34" charset="-122"/>
                <a:ea typeface="微软雅黑" panose="020B0503020204020204" pitchFamily="34" charset="-122"/>
              </a:rPr>
              <a:t>新产品的推出，产品曝光度的增加，将大力提升产品销量。</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7" name="淘宝-想搞设计PPT(倒卖必究)-37"/>
          <p:cNvSpPr txBox="1"/>
          <p:nvPr/>
        </p:nvSpPr>
        <p:spPr>
          <a:xfrm>
            <a:off x="8725701" y="2642522"/>
            <a:ext cx="2972854" cy="830564"/>
          </a:xfrm>
          <a:prstGeom prst="rect">
            <a:avLst/>
          </a:prstGeom>
          <a:noFill/>
        </p:spPr>
        <p:txBody>
          <a:bodyPr wrap="square" rtlCol="0">
            <a:spAutoFit/>
          </a:bodyPr>
          <a:lstStyle/>
          <a:p>
            <a:pPr algn="just"/>
            <a:r>
              <a:rPr lang="zh-CN" altLang="en-US" sz="1600" dirty="0">
                <a:solidFill>
                  <a:schemeClr val="bg2">
                    <a:lumMod val="25000"/>
                  </a:schemeClr>
                </a:solidFill>
                <a:latin typeface="微软雅黑" panose="020B0503020204020204" pitchFamily="34" charset="-122"/>
                <a:ea typeface="微软雅黑" panose="020B0503020204020204" pitchFamily="34" charset="-122"/>
              </a:rPr>
              <a:t>通过举办这次活动，使得企业的品牌形象得到提升，为公司的发展带来巨大的机遇。</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 name="淘宝-想搞设计PPT(倒卖必究)-4">
            <a:extLst>
              <a:ext uri="{FF2B5EF4-FFF2-40B4-BE49-F238E27FC236}">
                <a16:creationId xmlns:a16="http://schemas.microsoft.com/office/drawing/2014/main" id="{88A0DB62-70E3-C478-56EE-CBEC9C491E56}"/>
              </a:ext>
            </a:extLst>
          </p:cNvPr>
          <p:cNvSpPr/>
          <p:nvPr/>
        </p:nvSpPr>
        <p:spPr>
          <a:xfrm>
            <a:off x="0" y="0"/>
            <a:ext cx="1691680" cy="68580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淘宝-想搞设计PPT(倒卖必究)-6">
            <a:extLst>
              <a:ext uri="{FF2B5EF4-FFF2-40B4-BE49-F238E27FC236}">
                <a16:creationId xmlns:a16="http://schemas.microsoft.com/office/drawing/2014/main" id="{3C6AC7C1-2AA6-20AE-3DE8-A366391E71E4}"/>
              </a:ext>
            </a:extLst>
          </p:cNvPr>
          <p:cNvGraphicFramePr>
            <a:graphicFrameLocks noGrp="1"/>
          </p:cNvGraphicFramePr>
          <p:nvPr>
            <p:extLst>
              <p:ext uri="{D42A27DB-BD31-4B8C-83A1-F6EECF244321}">
                <p14:modId xmlns:p14="http://schemas.microsoft.com/office/powerpoint/2010/main" val="1473569897"/>
              </p:ext>
            </p:extLst>
          </p:nvPr>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r h="792000">
                <a:tc>
                  <a:txBody>
                    <a:bodyPr/>
                    <a:lstStyle/>
                    <a:p>
                      <a:pPr algn="ctr"/>
                      <a:endParaRPr lang="zh-CN" alt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8" name="淘宝-想搞设计PPT(倒卖必究)-8">
            <a:extLst>
              <a:ext uri="{FF2B5EF4-FFF2-40B4-BE49-F238E27FC236}">
                <a16:creationId xmlns:a16="http://schemas.microsoft.com/office/drawing/2014/main" id="{0A6251C4-DC92-5917-F840-DB8854F5B0E3}"/>
              </a:ext>
            </a:extLst>
          </p:cNvPr>
          <p:cNvSpPr/>
          <p:nvPr/>
        </p:nvSpPr>
        <p:spPr>
          <a:xfrm>
            <a:off x="0" y="2064750"/>
            <a:ext cx="1691680" cy="76735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p:txBody>
      </p:sp>
      <p:sp>
        <p:nvSpPr>
          <p:cNvPr id="11" name="淘宝-想搞设计PPT(倒卖必究)-11">
            <a:extLst>
              <a:ext uri="{FF2B5EF4-FFF2-40B4-BE49-F238E27FC236}">
                <a16:creationId xmlns:a16="http://schemas.microsoft.com/office/drawing/2014/main" id="{FD2DA1F5-5107-4440-2C6F-03FDE169F433}"/>
              </a:ext>
            </a:extLst>
          </p:cNvPr>
          <p:cNvSpPr/>
          <p:nvPr/>
        </p:nvSpPr>
        <p:spPr>
          <a:xfrm rot="16200000">
            <a:off x="1547664" y="3948935"/>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8" name="组合 37">
            <a:extLst>
              <a:ext uri="{FF2B5EF4-FFF2-40B4-BE49-F238E27FC236}">
                <a16:creationId xmlns:a16="http://schemas.microsoft.com/office/drawing/2014/main" id="{B0051CF2-8FB4-774C-6B11-13260862D154}"/>
              </a:ext>
            </a:extLst>
          </p:cNvPr>
          <p:cNvGrpSpPr/>
          <p:nvPr/>
        </p:nvGrpSpPr>
        <p:grpSpPr>
          <a:xfrm>
            <a:off x="0" y="3654304"/>
            <a:ext cx="1691680" cy="788186"/>
            <a:chOff x="0" y="3654304"/>
            <a:chExt cx="1691680" cy="788186"/>
          </a:xfrm>
        </p:grpSpPr>
        <p:sp>
          <p:nvSpPr>
            <p:cNvPr id="39" name="淘宝-想搞设计PPT(倒卖必究)-39">
              <a:extLst>
                <a:ext uri="{FF2B5EF4-FFF2-40B4-BE49-F238E27FC236}">
                  <a16:creationId xmlns:a16="http://schemas.microsoft.com/office/drawing/2014/main" id="{56CFEE65-FEE4-E73E-F98A-E8522D848073}"/>
                </a:ext>
              </a:extLst>
            </p:cNvPr>
            <p:cNvSpPr/>
            <p:nvPr userDrawn="1"/>
          </p:nvSpPr>
          <p:spPr>
            <a:xfrm>
              <a:off x="0" y="3654304"/>
              <a:ext cx="1691680" cy="7881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15548D"/>
                  </a:solidFill>
                  <a:latin typeface="微软雅黑" panose="020B0503020204020204" pitchFamily="34" charset="-122"/>
                  <a:ea typeface="微软雅黑" panose="020B0503020204020204" pitchFamily="34" charset="-122"/>
                </a:rPr>
                <a:t>研究成果与应用</a:t>
              </a:r>
            </a:p>
          </p:txBody>
        </p:sp>
        <p:sp>
          <p:nvSpPr>
            <p:cNvPr id="40" name="淘宝-想搞设计PPT(倒卖必究)-40">
              <a:extLst>
                <a:ext uri="{FF2B5EF4-FFF2-40B4-BE49-F238E27FC236}">
                  <a16:creationId xmlns:a16="http://schemas.microsoft.com/office/drawing/2014/main" id="{57755609-D0BF-76CF-1C68-DA4A917AE3BC}"/>
                </a:ext>
              </a:extLst>
            </p:cNvPr>
            <p:cNvSpPr/>
            <p:nvPr userDrawn="1"/>
          </p:nvSpPr>
          <p:spPr>
            <a:xfrm rot="16200000">
              <a:off x="1547664" y="3976390"/>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47A8D"/>
                </a:solidFill>
                <a:latin typeface="微软雅黑" panose="020B0503020204020204" pitchFamily="34" charset="-122"/>
                <a:ea typeface="微软雅黑" panose="020B0503020204020204" pitchFamily="34" charset="-122"/>
              </a:endParaRPr>
            </a:p>
          </p:txBody>
        </p:sp>
      </p:grpSp>
      <p:pic>
        <p:nvPicPr>
          <p:cNvPr id="74" name="Picture 73" descr="华中科技大学.png"/>
          <p:cNvPicPr>
            <a:picLocks noChangeAspect="1"/>
          </p:cNvPicPr>
          <p:nvPr/>
        </p:nvPicPr>
        <p:blipFill>
          <a:blip r:embed="rId3"/>
          <a:stretch>
            <a:fillRect/>
          </a:stretch>
        </p:blipFill>
        <p:spPr>
          <a:xfrm>
            <a:off x="76732" y="427587"/>
            <a:ext cx="1470932" cy="323078"/>
          </a:xfrm>
          <a:prstGeom prst="rect">
            <a:avLst/>
          </a:prstGeom>
        </p:spPr>
      </p:pic>
    </p:spTree>
  </p:cSld>
  <p:clrMapOvr>
    <a:masterClrMapping/>
  </p:clrMapOvr>
  <p:transition spd="slow" advTm="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down)">
                                      <p:cBhvr>
                                        <p:cTn id="14" dur="500"/>
                                        <p:tgtEl>
                                          <p:spTgt spid="15"/>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down)">
                                      <p:cBhvr>
                                        <p:cTn id="26" dur="500"/>
                                        <p:tgtEl>
                                          <p:spTgt spid="2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down)">
                                      <p:cBhvr>
                                        <p:cTn id="41" dur="500"/>
                                        <p:tgtEl>
                                          <p:spTgt spid="29"/>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down)">
                                      <p:cBhvr>
                                        <p:cTn id="44" dur="500"/>
                                        <p:tgtEl>
                                          <p:spTgt spid="1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500"/>
                                        <p:tgtEl>
                                          <p:spTgt spid="22"/>
                                        </p:tgtEl>
                                      </p:cBhvr>
                                    </p:animEffec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left)">
                                      <p:cBhvr>
                                        <p:cTn id="51" dur="500"/>
                                        <p:tgtEl>
                                          <p:spTgt spid="30"/>
                                        </p:tgtEl>
                                      </p:cBhvr>
                                    </p:animEffect>
                                  </p:childTnLst>
                                </p:cTn>
                              </p:par>
                              <p:par>
                                <p:cTn id="52" presetID="22" presetClass="entr" presetSubtype="8"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left)">
                                      <p:cBhvr>
                                        <p:cTn id="54" dur="500"/>
                                        <p:tgtEl>
                                          <p:spTgt spid="31"/>
                                        </p:tgtEl>
                                      </p:cBhvr>
                                    </p:animEffect>
                                  </p:childTnLst>
                                </p:cTn>
                              </p:par>
                              <p:par>
                                <p:cTn id="55" presetID="22" presetClass="entr" presetSubtype="8"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left)">
                                      <p:cBhvr>
                                        <p:cTn id="57" dur="500"/>
                                        <p:tgtEl>
                                          <p:spTgt spid="32"/>
                                        </p:tgtEl>
                                      </p:cBhvr>
                                    </p:animEffect>
                                  </p:childTnLst>
                                </p:cTn>
                              </p:par>
                              <p:par>
                                <p:cTn id="58" presetID="22" presetClass="entr" presetSubtype="8"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left)">
                                      <p:cBhvr>
                                        <p:cTn id="60" dur="500"/>
                                        <p:tgtEl>
                                          <p:spTgt spid="33"/>
                                        </p:tgtEl>
                                      </p:cBhvr>
                                    </p:animEffect>
                                  </p:childTnLst>
                                </p:cTn>
                              </p:par>
                            </p:childTnLst>
                          </p:cTn>
                        </p:par>
                        <p:par>
                          <p:cTn id="61" fill="hold">
                            <p:stCondLst>
                              <p:cond delay="1500"/>
                            </p:stCondLst>
                            <p:childTnLst>
                              <p:par>
                                <p:cTn id="62" presetID="14" presetClass="entr" presetSubtype="10" fill="hold" grpId="0" nodeType="after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randombar(horizontal)">
                                      <p:cBhvr>
                                        <p:cTn id="64" dur="500"/>
                                        <p:tgtEl>
                                          <p:spTgt spid="34"/>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randombar(horizontal)">
                                      <p:cBhvr>
                                        <p:cTn id="67" dur="500"/>
                                        <p:tgtEl>
                                          <p:spTgt spid="35"/>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randombar(horizontal)">
                                      <p:cBhvr>
                                        <p:cTn id="70" dur="500"/>
                                        <p:tgtEl>
                                          <p:spTgt spid="36"/>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randombar(horizontal)">
                                      <p:cBhvr>
                                        <p:cTn id="7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animBg="1"/>
      <p:bldP spid="19" grpId="0" bldLvl="0" animBg="1"/>
      <p:bldP spid="20" grpId="0" bldLvl="0" animBg="1"/>
      <p:bldP spid="21" grpId="0" bldLvl="0" animBg="1"/>
      <p:bldP spid="22" grpId="0" animBg="1"/>
      <p:bldP spid="23" grpId="0" animBg="1"/>
      <p:bldP spid="24" grpId="0" bldLvl="0" animBg="1"/>
      <p:bldP spid="25" grpId="0" animBg="1"/>
      <p:bldP spid="26" grpId="0"/>
      <p:bldP spid="27" grpId="0"/>
      <p:bldP spid="28" grpId="0"/>
      <p:bldP spid="29" grpId="0"/>
      <p:bldP spid="34" grpId="0"/>
      <p:bldP spid="35" grpId="0"/>
      <p:bldP spid="36" grpId="0"/>
      <p:bldP spid="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淘宝-想搞设计PPT(倒卖必究)-25"/>
          <p:cNvSpPr/>
          <p:nvPr/>
        </p:nvSpPr>
        <p:spPr>
          <a:xfrm>
            <a:off x="-444500" y="4731281"/>
            <a:ext cx="13081000" cy="28067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淘宝-想搞设计PPT(倒卖必究)-26"/>
          <p:cNvSpPr/>
          <p:nvPr/>
        </p:nvSpPr>
        <p:spPr>
          <a:xfrm>
            <a:off x="-444500" y="4533900"/>
            <a:ext cx="13081000" cy="1993900"/>
          </a:xfrm>
          <a:prstGeom prst="rect">
            <a:avLst/>
          </a:prstGeom>
          <a:noFill/>
          <a:ln w="1905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42" name="淘宝-想搞设计PPT(倒卖必究)-10242"/>
          <p:cNvSpPr>
            <a:spLocks noChangeArrowheads="1"/>
          </p:cNvSpPr>
          <p:nvPr/>
        </p:nvSpPr>
        <p:spPr bwMode="auto">
          <a:xfrm>
            <a:off x="4025915" y="330200"/>
            <a:ext cx="4140170" cy="4143344"/>
          </a:xfrm>
          <a:prstGeom prst="ellipse">
            <a:avLst/>
          </a:prstGeom>
          <a:noFill/>
          <a:ln>
            <a:solidFill>
              <a:srgbClr val="15548D"/>
            </a:solidFill>
          </a:ln>
          <a:effectLst>
            <a:innerShdw blurRad="444500">
              <a:srgbClr val="447A8D"/>
            </a:innerShdw>
          </a:effectLst>
          <a:extLst>
            <a:ext uri="{909E8E84-426E-40DD-AFC4-6F175D3DCCD1}">
              <a14:hiddenFill xmlns:a14="http://schemas.microsoft.com/office/drawing/2010/main">
                <a:solidFill>
                  <a:schemeClr val="bg1"/>
                </a:solidFill>
              </a14:hiddenFill>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0244" name="淘宝-想搞设计PPT(倒卖必究)-10244"/>
          <p:cNvSpPr>
            <a:spLocks noChangeShapeType="1"/>
          </p:cNvSpPr>
          <p:nvPr/>
        </p:nvSpPr>
        <p:spPr bwMode="auto">
          <a:xfrm>
            <a:off x="4194125" y="2429144"/>
            <a:ext cx="3806925" cy="0"/>
          </a:xfrm>
          <a:prstGeom prst="line">
            <a:avLst/>
          </a:prstGeom>
          <a:noFill/>
          <a:ln w="12700">
            <a:solidFill>
              <a:srgbClr val="15548D"/>
            </a:solidFill>
            <a:round/>
          </a:ln>
          <a:extLst>
            <a:ext uri="{909E8E84-426E-40DD-AFC4-6F175D3DCCD1}">
              <a14:hiddenFill xmlns:a14="http://schemas.microsoft.com/office/drawing/2010/main">
                <a:noFill/>
              </a14:hiddenFill>
            </a:ext>
          </a:extLst>
        </p:spPr>
        <p:txBody>
          <a:bodyPr/>
          <a:lstStyle/>
          <a:p>
            <a:endParaRPr lang="zh-CN" altLang="en-US" sz="1800"/>
          </a:p>
        </p:txBody>
      </p:sp>
      <p:sp>
        <p:nvSpPr>
          <p:cNvPr id="10245" name="淘宝-想搞设计PPT(倒卖必究)-10245"/>
          <p:cNvSpPr txBox="1">
            <a:spLocks noChangeArrowheads="1"/>
          </p:cNvSpPr>
          <p:nvPr/>
        </p:nvSpPr>
        <p:spPr bwMode="auto">
          <a:xfrm>
            <a:off x="4604683" y="2622831"/>
            <a:ext cx="305073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zh-CN" altLang="en-US" sz="4400" b="1" dirty="0">
                <a:solidFill>
                  <a:srgbClr val="15548D"/>
                </a:solidFill>
                <a:latin typeface="微软雅黑" panose="020B0503020204020204" pitchFamily="34" charset="-122"/>
              </a:rPr>
              <a:t>相关建议和结论</a:t>
            </a:r>
          </a:p>
        </p:txBody>
      </p:sp>
      <p:sp>
        <p:nvSpPr>
          <p:cNvPr id="10246" name="淘宝-想搞设计PPT(倒卖必究)-10246"/>
          <p:cNvSpPr>
            <a:spLocks noChangeArrowheads="1"/>
          </p:cNvSpPr>
          <p:nvPr/>
        </p:nvSpPr>
        <p:spPr bwMode="auto">
          <a:xfrm>
            <a:off x="5631839" y="1945146"/>
            <a:ext cx="996427" cy="39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dirty="0">
                <a:solidFill>
                  <a:srgbClr val="15548D"/>
                </a:solidFill>
                <a:latin typeface="微软雅黑" panose="020B0503020204020204" pitchFamily="34" charset="-122"/>
              </a:rPr>
              <a:t>Part 5</a:t>
            </a:r>
            <a:r>
              <a:rPr lang="en-US" altLang="zh-CN" sz="2600" b="1" dirty="0">
                <a:solidFill>
                  <a:srgbClr val="15548D"/>
                </a:solidFill>
                <a:latin typeface="微软雅黑" panose="020B0503020204020204" pitchFamily="34" charset="-122"/>
              </a:rPr>
              <a:t/>
            </a:r>
          </a:p>
        </p:txBody>
      </p:sp>
      <p:sp>
        <p:nvSpPr>
          <p:cNvPr id="10247" name="淘宝-想搞设计PPT(倒卖必究)-10247"/>
          <p:cNvSpPr>
            <a:spLocks noChangeAspect="1" noChangeArrowheads="1"/>
          </p:cNvSpPr>
          <p:nvPr/>
        </p:nvSpPr>
        <p:spPr bwMode="auto">
          <a:xfrm>
            <a:off x="3022919" y="5391971"/>
            <a:ext cx="172969" cy="158688"/>
          </a:xfrm>
          <a:prstGeom prst="ellipse">
            <a:avLst/>
          </a:prstGeom>
          <a:solidFill>
            <a:srgbClr val="FFFFFF"/>
          </a:solidFill>
          <a:ln w="28575">
            <a:solidFill>
              <a:srgbClr val="FFFFFF"/>
            </a:solidFill>
            <a:rou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ea typeface="宋体" panose="02010600030101010101" pitchFamily="2" charset="-122"/>
            </a:endParaRPr>
          </a:p>
        </p:txBody>
      </p:sp>
      <p:sp>
        <p:nvSpPr>
          <p:cNvPr id="10248" name="淘宝-想搞设计PPT(倒卖必究)-10248"/>
          <p:cNvSpPr>
            <a:spLocks noChangeAspect="1" noChangeArrowheads="1"/>
          </p:cNvSpPr>
          <p:nvPr/>
        </p:nvSpPr>
        <p:spPr bwMode="auto">
          <a:xfrm>
            <a:off x="3022919" y="5828363"/>
            <a:ext cx="172969" cy="158688"/>
          </a:xfrm>
          <a:prstGeom prst="ellipse">
            <a:avLst/>
          </a:prstGeom>
          <a:solidFill>
            <a:srgbClr val="FFFFFF"/>
          </a:solidFill>
          <a:ln w="28575">
            <a:solidFill>
              <a:srgbClr val="FFFFFF"/>
            </a:solidFill>
            <a:rou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ea typeface="宋体" panose="02010600030101010101" pitchFamily="2" charset="-122"/>
            </a:endParaRPr>
          </a:p>
        </p:txBody>
      </p:sp>
      <p:sp>
        <p:nvSpPr>
          <p:cNvPr id="10250" name="淘宝-想搞设计PPT(倒卖必究)-10250"/>
          <p:cNvSpPr>
            <a:spLocks noChangeAspect="1" noChangeArrowheads="1"/>
          </p:cNvSpPr>
          <p:nvPr/>
        </p:nvSpPr>
        <p:spPr bwMode="auto">
          <a:xfrm>
            <a:off x="6798105" y="5391971"/>
            <a:ext cx="158688" cy="158688"/>
          </a:xfrm>
          <a:prstGeom prst="ellipse">
            <a:avLst/>
          </a:prstGeom>
          <a:solidFill>
            <a:srgbClr val="FFFFFF"/>
          </a:solidFill>
          <a:ln w="28575">
            <a:solidFill>
              <a:srgbClr val="FFFFFF"/>
            </a:solidFill>
            <a:rou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ea typeface="宋体" panose="02010600030101010101" pitchFamily="2" charset="-122"/>
            </a:endParaRPr>
          </a:p>
        </p:txBody>
      </p:sp>
      <p:sp>
        <p:nvSpPr>
          <p:cNvPr id="10251" name="淘宝-想搞设计PPT(倒卖必究)-10251"/>
          <p:cNvSpPr txBox="1">
            <a:spLocks noChangeArrowheads="1"/>
          </p:cNvSpPr>
          <p:nvPr/>
        </p:nvSpPr>
        <p:spPr bwMode="auto">
          <a:xfrm>
            <a:off x="3400685" y="5239631"/>
            <a:ext cx="2857971" cy="46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chemeClr val="bg1"/>
                </a:solidFill>
                <a:latin typeface="微软雅黑" panose="020B0503020204020204" pitchFamily="34" charset="-122"/>
              </a:rPr>
              <a:t>主要问题份析</a:t>
            </a:r>
          </a:p>
        </p:txBody>
      </p:sp>
      <p:sp>
        <p:nvSpPr>
          <p:cNvPr id="10252" name="淘宝-想搞设计PPT(倒卖必究)-10252"/>
          <p:cNvSpPr txBox="1">
            <a:spLocks noChangeArrowheads="1"/>
          </p:cNvSpPr>
          <p:nvPr/>
        </p:nvSpPr>
        <p:spPr bwMode="auto">
          <a:xfrm>
            <a:off x="3400685" y="5676023"/>
            <a:ext cx="2857971"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chemeClr val="bg1"/>
                </a:solidFill>
                <a:latin typeface="微软雅黑" panose="020B0503020204020204" pitchFamily="34" charset="-122"/>
              </a:rPr>
              <a:t>相关建议</a:t>
            </a:r>
          </a:p>
        </p:txBody>
      </p:sp>
      <p:sp>
        <p:nvSpPr>
          <p:cNvPr id="10256" name="淘宝-想搞设计PPT(倒卖必究)-10256"/>
          <p:cNvSpPr txBox="1">
            <a:spLocks noChangeArrowheads="1"/>
          </p:cNvSpPr>
          <p:nvPr/>
        </p:nvSpPr>
        <p:spPr bwMode="auto">
          <a:xfrm>
            <a:off x="7175873" y="5239631"/>
            <a:ext cx="2664372" cy="46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chemeClr val="bg1"/>
                </a:solidFill>
                <a:latin typeface="微软雅黑" panose="020B0503020204020204" pitchFamily="34" charset="-122"/>
              </a:rPr>
              <a:t>问题评估</a:t>
            </a:r>
          </a:p>
        </p:txBody>
      </p:sp>
      <p:sp>
        <p:nvSpPr>
          <p:cNvPr id="21" name="淘宝-想搞设计PPT(倒卖必究)-21"/>
          <p:cNvSpPr>
            <a:spLocks noChangeAspect="1" noChangeArrowheads="1"/>
          </p:cNvSpPr>
          <p:nvPr/>
        </p:nvSpPr>
        <p:spPr bwMode="auto">
          <a:xfrm>
            <a:off x="3022919" y="6233213"/>
            <a:ext cx="172969" cy="158688"/>
          </a:xfrm>
          <a:prstGeom prst="ellipse">
            <a:avLst/>
          </a:prstGeom>
          <a:solidFill>
            <a:srgbClr val="FFFFFF"/>
          </a:solidFill>
          <a:ln w="28575">
            <a:solidFill>
              <a:srgbClr val="FFFFFF"/>
            </a:solidFill>
            <a:rou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ea typeface="宋体" panose="02010600030101010101" pitchFamily="2" charset="-122"/>
            </a:endParaRPr>
          </a:p>
        </p:txBody>
      </p:sp>
      <p:sp>
        <p:nvSpPr>
          <p:cNvPr id="22" name="淘宝-想搞设计PPT(倒卖必究)-22"/>
          <p:cNvSpPr>
            <a:spLocks noChangeAspect="1" noChangeArrowheads="1"/>
          </p:cNvSpPr>
          <p:nvPr/>
        </p:nvSpPr>
        <p:spPr bwMode="auto">
          <a:xfrm>
            <a:off x="6798105" y="5796821"/>
            <a:ext cx="158688" cy="158688"/>
          </a:xfrm>
          <a:prstGeom prst="ellipse">
            <a:avLst/>
          </a:prstGeom>
          <a:solidFill>
            <a:srgbClr val="FFFFFF"/>
          </a:solidFill>
          <a:ln w="28575">
            <a:solidFill>
              <a:srgbClr val="FFFFFF"/>
            </a:solidFill>
            <a:rou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ea typeface="宋体" panose="02010600030101010101" pitchFamily="2" charset="-122"/>
            </a:endParaRPr>
          </a:p>
        </p:txBody>
      </p:sp>
      <p:sp>
        <p:nvSpPr>
          <p:cNvPr id="23" name="淘宝-想搞设计PPT(倒卖必究)-23"/>
          <p:cNvSpPr txBox="1">
            <a:spLocks noChangeArrowheads="1"/>
          </p:cNvSpPr>
          <p:nvPr/>
        </p:nvSpPr>
        <p:spPr bwMode="auto">
          <a:xfrm>
            <a:off x="3400685" y="6080873"/>
            <a:ext cx="2857971"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chemeClr val="bg1"/>
                </a:solidFill>
                <a:latin typeface="微软雅黑" panose="020B0503020204020204" pitchFamily="34" charset="-122"/>
              </a:rPr>
              <a:t>亮点与不足</a:t>
            </a:r>
          </a:p>
        </p:txBody>
      </p:sp>
      <p:sp>
        <p:nvSpPr>
          <p:cNvPr id="24" name="淘宝-想搞设计PPT(倒卖必究)-24"/>
          <p:cNvSpPr txBox="1">
            <a:spLocks noChangeArrowheads="1"/>
          </p:cNvSpPr>
          <p:nvPr/>
        </p:nvSpPr>
        <p:spPr bwMode="auto">
          <a:xfrm>
            <a:off x="7175873" y="5644481"/>
            <a:ext cx="2664372" cy="46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chemeClr val="bg1"/>
                </a:solidFill>
                <a:latin typeface="微软雅黑" panose="020B0503020204020204" pitchFamily="34" charset="-122"/>
              </a:rPr>
              <a:t>研究总结</a:t>
            </a:r>
          </a:p>
        </p:txBody>
      </p:sp>
      <p:sp>
        <p:nvSpPr>
          <p:cNvPr id="27" name="淘宝-想搞设计PPT(倒卖必究)-27"/>
          <p:cNvSpPr>
            <a:spLocks noEditPoints="1"/>
          </p:cNvSpPr>
          <p:nvPr/>
        </p:nvSpPr>
        <p:spPr bwMode="auto">
          <a:xfrm>
            <a:off x="5760443" y="869821"/>
            <a:ext cx="996426" cy="842340"/>
          </a:xfrm>
          <a:custGeom>
            <a:avLst/>
            <a:gdLst>
              <a:gd name="T0" fmla="*/ 2147483646 w 923"/>
              <a:gd name="T1" fmla="*/ 0 h 771"/>
              <a:gd name="T2" fmla="*/ 2147483646 w 923"/>
              <a:gd name="T3" fmla="*/ 2147483646 h 771"/>
              <a:gd name="T4" fmla="*/ 2147483646 w 923"/>
              <a:gd name="T5" fmla="*/ 2147483646 h 771"/>
              <a:gd name="T6" fmla="*/ 2147483646 w 923"/>
              <a:gd name="T7" fmla="*/ 2147483646 h 771"/>
              <a:gd name="T8" fmla="*/ 2147483646 w 923"/>
              <a:gd name="T9" fmla="*/ 2147483646 h 771"/>
              <a:gd name="T10" fmla="*/ 2147483646 w 923"/>
              <a:gd name="T11" fmla="*/ 2147483646 h 771"/>
              <a:gd name="T12" fmla="*/ 2147483646 w 923"/>
              <a:gd name="T13" fmla="*/ 2147483646 h 771"/>
              <a:gd name="T14" fmla="*/ 2147483646 w 923"/>
              <a:gd name="T15" fmla="*/ 2147483646 h 771"/>
              <a:gd name="T16" fmla="*/ 2147483646 w 923"/>
              <a:gd name="T17" fmla="*/ 2147483646 h 771"/>
              <a:gd name="T18" fmla="*/ 2147483646 w 923"/>
              <a:gd name="T19" fmla="*/ 2147483646 h 771"/>
              <a:gd name="T20" fmla="*/ 2147483646 w 923"/>
              <a:gd name="T21" fmla="*/ 2147483646 h 771"/>
              <a:gd name="T22" fmla="*/ 2147483646 w 923"/>
              <a:gd name="T23" fmla="*/ 2147483646 h 771"/>
              <a:gd name="T24" fmla="*/ 2147483646 w 923"/>
              <a:gd name="T25" fmla="*/ 2147483646 h 771"/>
              <a:gd name="T26" fmla="*/ 2147483646 w 923"/>
              <a:gd name="T27" fmla="*/ 2147483646 h 771"/>
              <a:gd name="T28" fmla="*/ 2147483646 w 923"/>
              <a:gd name="T29" fmla="*/ 2147483646 h 771"/>
              <a:gd name="T30" fmla="*/ 2147483646 w 923"/>
              <a:gd name="T31" fmla="*/ 2147483646 h 771"/>
              <a:gd name="T32" fmla="*/ 2147483646 w 923"/>
              <a:gd name="T33" fmla="*/ 2147483646 h 771"/>
              <a:gd name="T34" fmla="*/ 2147483646 w 923"/>
              <a:gd name="T35" fmla="*/ 2147483646 h 771"/>
              <a:gd name="T36" fmla="*/ 2147483646 w 923"/>
              <a:gd name="T37" fmla="*/ 2147483646 h 771"/>
              <a:gd name="T38" fmla="*/ 2147483646 w 923"/>
              <a:gd name="T39" fmla="*/ 2147483646 h 771"/>
              <a:gd name="T40" fmla="*/ 2147483646 w 923"/>
              <a:gd name="T41" fmla="*/ 2147483646 h 771"/>
              <a:gd name="T42" fmla="*/ 2147483646 w 923"/>
              <a:gd name="T43" fmla="*/ 2147483646 h 771"/>
              <a:gd name="T44" fmla="*/ 2147483646 w 923"/>
              <a:gd name="T45" fmla="*/ 2147483646 h 771"/>
              <a:gd name="T46" fmla="*/ 2147483646 w 923"/>
              <a:gd name="T47" fmla="*/ 2147483646 h 771"/>
              <a:gd name="T48" fmla="*/ 2147483646 w 923"/>
              <a:gd name="T49" fmla="*/ 2147483646 h 771"/>
              <a:gd name="T50" fmla="*/ 2147483646 w 923"/>
              <a:gd name="T51" fmla="*/ 2147483646 h 771"/>
              <a:gd name="T52" fmla="*/ 2147483646 w 923"/>
              <a:gd name="T53" fmla="*/ 2147483646 h 771"/>
              <a:gd name="T54" fmla="*/ 2147483646 w 923"/>
              <a:gd name="T55" fmla="*/ 2147483646 h 771"/>
              <a:gd name="T56" fmla="*/ 2147483646 w 923"/>
              <a:gd name="T57" fmla="*/ 2147483646 h 771"/>
              <a:gd name="T58" fmla="*/ 2147483646 w 923"/>
              <a:gd name="T59" fmla="*/ 2147483646 h 771"/>
              <a:gd name="T60" fmla="*/ 2147483646 w 923"/>
              <a:gd name="T61" fmla="*/ 2147483646 h 771"/>
              <a:gd name="T62" fmla="*/ 2147483646 w 923"/>
              <a:gd name="T63" fmla="*/ 2147483646 h 771"/>
              <a:gd name="T64" fmla="*/ 2147483646 w 923"/>
              <a:gd name="T65" fmla="*/ 2147483646 h 771"/>
              <a:gd name="T66" fmla="*/ 2147483646 w 923"/>
              <a:gd name="T67" fmla="*/ 2147483646 h 771"/>
              <a:gd name="T68" fmla="*/ 2147483646 w 923"/>
              <a:gd name="T69" fmla="*/ 2147483646 h 771"/>
              <a:gd name="T70" fmla="*/ 2147483646 w 923"/>
              <a:gd name="T71" fmla="*/ 2147483646 h 771"/>
              <a:gd name="T72" fmla="*/ 2147483646 w 923"/>
              <a:gd name="T73" fmla="*/ 2147483646 h 771"/>
              <a:gd name="T74" fmla="*/ 2147483646 w 923"/>
              <a:gd name="T75" fmla="*/ 2147483646 h 771"/>
              <a:gd name="T76" fmla="*/ 0 w 923"/>
              <a:gd name="T77" fmla="*/ 2147483646 h 771"/>
              <a:gd name="T78" fmla="*/ 2147483646 w 923"/>
              <a:gd name="T79" fmla="*/ 2147483646 h 7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923" h="771">
                <a:moveTo>
                  <a:pt x="303" y="0"/>
                </a:moveTo>
                <a:lnTo>
                  <a:pt x="819" y="0"/>
                </a:lnTo>
                <a:cubicBezTo>
                  <a:pt x="848" y="0"/>
                  <a:pt x="873" y="12"/>
                  <a:pt x="892" y="31"/>
                </a:cubicBezTo>
                <a:cubicBezTo>
                  <a:pt x="911" y="50"/>
                  <a:pt x="923" y="76"/>
                  <a:pt x="923" y="104"/>
                </a:cubicBezTo>
                <a:lnTo>
                  <a:pt x="923" y="313"/>
                </a:lnTo>
                <a:cubicBezTo>
                  <a:pt x="923" y="341"/>
                  <a:pt x="911" y="367"/>
                  <a:pt x="892" y="386"/>
                </a:cubicBezTo>
                <a:cubicBezTo>
                  <a:pt x="873" y="405"/>
                  <a:pt x="848" y="416"/>
                  <a:pt x="819" y="416"/>
                </a:cubicBezTo>
                <a:lnTo>
                  <a:pt x="737" y="416"/>
                </a:lnTo>
                <a:lnTo>
                  <a:pt x="626" y="553"/>
                </a:lnTo>
                <a:lnTo>
                  <a:pt x="584" y="605"/>
                </a:lnTo>
                <a:lnTo>
                  <a:pt x="584" y="537"/>
                </a:lnTo>
                <a:lnTo>
                  <a:pt x="584" y="416"/>
                </a:lnTo>
                <a:lnTo>
                  <a:pt x="494" y="416"/>
                </a:lnTo>
                <a:cubicBezTo>
                  <a:pt x="499" y="401"/>
                  <a:pt x="502" y="385"/>
                  <a:pt x="502" y="368"/>
                </a:cubicBezTo>
                <a:lnTo>
                  <a:pt x="608" y="368"/>
                </a:lnTo>
                <a:lnTo>
                  <a:pt x="632" y="368"/>
                </a:lnTo>
                <a:lnTo>
                  <a:pt x="632" y="392"/>
                </a:lnTo>
                <a:lnTo>
                  <a:pt x="632" y="470"/>
                </a:lnTo>
                <a:lnTo>
                  <a:pt x="707" y="377"/>
                </a:lnTo>
                <a:lnTo>
                  <a:pt x="714" y="368"/>
                </a:lnTo>
                <a:lnTo>
                  <a:pt x="726" y="368"/>
                </a:lnTo>
                <a:lnTo>
                  <a:pt x="819" y="368"/>
                </a:lnTo>
                <a:cubicBezTo>
                  <a:pt x="834" y="368"/>
                  <a:pt x="848" y="362"/>
                  <a:pt x="858" y="352"/>
                </a:cubicBezTo>
                <a:cubicBezTo>
                  <a:pt x="868" y="342"/>
                  <a:pt x="875" y="328"/>
                  <a:pt x="875" y="313"/>
                </a:cubicBezTo>
                <a:lnTo>
                  <a:pt x="875" y="104"/>
                </a:lnTo>
                <a:cubicBezTo>
                  <a:pt x="875" y="89"/>
                  <a:pt x="868" y="75"/>
                  <a:pt x="858" y="65"/>
                </a:cubicBezTo>
                <a:cubicBezTo>
                  <a:pt x="848" y="55"/>
                  <a:pt x="834" y="48"/>
                  <a:pt x="819" y="48"/>
                </a:cubicBezTo>
                <a:lnTo>
                  <a:pt x="303" y="48"/>
                </a:lnTo>
                <a:cubicBezTo>
                  <a:pt x="288" y="48"/>
                  <a:pt x="274" y="55"/>
                  <a:pt x="264" y="65"/>
                </a:cubicBezTo>
                <a:cubicBezTo>
                  <a:pt x="253" y="75"/>
                  <a:pt x="247" y="89"/>
                  <a:pt x="247" y="104"/>
                </a:cubicBezTo>
                <a:lnTo>
                  <a:pt x="247" y="293"/>
                </a:lnTo>
                <a:cubicBezTo>
                  <a:pt x="235" y="311"/>
                  <a:pt x="228" y="333"/>
                  <a:pt x="226" y="356"/>
                </a:cubicBezTo>
                <a:cubicBezTo>
                  <a:pt x="219" y="347"/>
                  <a:pt x="210" y="338"/>
                  <a:pt x="201" y="332"/>
                </a:cubicBezTo>
                <a:cubicBezTo>
                  <a:pt x="200" y="325"/>
                  <a:pt x="199" y="319"/>
                  <a:pt x="199" y="313"/>
                </a:cubicBezTo>
                <a:lnTo>
                  <a:pt x="199" y="104"/>
                </a:lnTo>
                <a:cubicBezTo>
                  <a:pt x="199" y="76"/>
                  <a:pt x="211" y="50"/>
                  <a:pt x="230" y="31"/>
                </a:cubicBezTo>
                <a:cubicBezTo>
                  <a:pt x="248" y="12"/>
                  <a:pt x="274" y="0"/>
                  <a:pt x="303" y="0"/>
                </a:cubicBezTo>
                <a:close/>
                <a:moveTo>
                  <a:pt x="130" y="344"/>
                </a:moveTo>
                <a:lnTo>
                  <a:pt x="130" y="344"/>
                </a:lnTo>
                <a:cubicBezTo>
                  <a:pt x="83" y="344"/>
                  <a:pt x="45" y="382"/>
                  <a:pt x="45" y="429"/>
                </a:cubicBezTo>
                <a:cubicBezTo>
                  <a:pt x="45" y="476"/>
                  <a:pt x="83" y="514"/>
                  <a:pt x="130" y="514"/>
                </a:cubicBezTo>
                <a:cubicBezTo>
                  <a:pt x="177" y="514"/>
                  <a:pt x="215" y="476"/>
                  <a:pt x="215" y="429"/>
                </a:cubicBezTo>
                <a:cubicBezTo>
                  <a:pt x="215" y="382"/>
                  <a:pt x="177" y="344"/>
                  <a:pt x="130" y="344"/>
                </a:cubicBezTo>
                <a:close/>
                <a:moveTo>
                  <a:pt x="364" y="265"/>
                </a:moveTo>
                <a:lnTo>
                  <a:pt x="364" y="265"/>
                </a:lnTo>
                <a:cubicBezTo>
                  <a:pt x="307" y="265"/>
                  <a:pt x="261" y="311"/>
                  <a:pt x="261" y="368"/>
                </a:cubicBezTo>
                <a:cubicBezTo>
                  <a:pt x="261" y="425"/>
                  <a:pt x="307" y="471"/>
                  <a:pt x="364" y="471"/>
                </a:cubicBezTo>
                <a:cubicBezTo>
                  <a:pt x="420" y="471"/>
                  <a:pt x="466" y="425"/>
                  <a:pt x="466" y="368"/>
                </a:cubicBezTo>
                <a:cubicBezTo>
                  <a:pt x="466" y="311"/>
                  <a:pt x="420" y="265"/>
                  <a:pt x="364" y="265"/>
                </a:cubicBezTo>
                <a:close/>
                <a:moveTo>
                  <a:pt x="274" y="748"/>
                </a:moveTo>
                <a:lnTo>
                  <a:pt x="274" y="748"/>
                </a:lnTo>
                <a:lnTo>
                  <a:pt x="274" y="601"/>
                </a:lnTo>
                <a:lnTo>
                  <a:pt x="285" y="601"/>
                </a:lnTo>
                <a:lnTo>
                  <a:pt x="285" y="748"/>
                </a:lnTo>
                <a:lnTo>
                  <a:pt x="285" y="771"/>
                </a:lnTo>
                <a:lnTo>
                  <a:pt x="446" y="771"/>
                </a:lnTo>
                <a:lnTo>
                  <a:pt x="446" y="748"/>
                </a:lnTo>
                <a:lnTo>
                  <a:pt x="446" y="601"/>
                </a:lnTo>
                <a:lnTo>
                  <a:pt x="457" y="601"/>
                </a:lnTo>
                <a:lnTo>
                  <a:pt x="457" y="748"/>
                </a:lnTo>
                <a:lnTo>
                  <a:pt x="522" y="748"/>
                </a:lnTo>
                <a:lnTo>
                  <a:pt x="522" y="548"/>
                </a:lnTo>
                <a:cubicBezTo>
                  <a:pt x="522" y="512"/>
                  <a:pt x="493" y="483"/>
                  <a:pt x="458" y="483"/>
                </a:cubicBezTo>
                <a:cubicBezTo>
                  <a:pt x="262" y="483"/>
                  <a:pt x="468" y="483"/>
                  <a:pt x="271" y="483"/>
                </a:cubicBezTo>
                <a:cubicBezTo>
                  <a:pt x="236" y="483"/>
                  <a:pt x="207" y="512"/>
                  <a:pt x="207" y="548"/>
                </a:cubicBezTo>
                <a:lnTo>
                  <a:pt x="207" y="748"/>
                </a:lnTo>
                <a:cubicBezTo>
                  <a:pt x="218" y="748"/>
                  <a:pt x="245" y="748"/>
                  <a:pt x="274" y="748"/>
                </a:cubicBezTo>
                <a:close/>
                <a:moveTo>
                  <a:pt x="55" y="743"/>
                </a:moveTo>
                <a:lnTo>
                  <a:pt x="55" y="743"/>
                </a:lnTo>
                <a:lnTo>
                  <a:pt x="55" y="622"/>
                </a:lnTo>
                <a:lnTo>
                  <a:pt x="65" y="622"/>
                </a:lnTo>
                <a:lnTo>
                  <a:pt x="65" y="743"/>
                </a:lnTo>
                <a:lnTo>
                  <a:pt x="65" y="757"/>
                </a:lnTo>
                <a:lnTo>
                  <a:pt x="174" y="757"/>
                </a:lnTo>
                <a:lnTo>
                  <a:pt x="174" y="548"/>
                </a:lnTo>
                <a:cubicBezTo>
                  <a:pt x="174" y="540"/>
                  <a:pt x="175" y="532"/>
                  <a:pt x="177" y="524"/>
                </a:cubicBezTo>
                <a:lnTo>
                  <a:pt x="53" y="524"/>
                </a:lnTo>
                <a:cubicBezTo>
                  <a:pt x="24" y="524"/>
                  <a:pt x="0" y="548"/>
                  <a:pt x="0" y="577"/>
                </a:cubicBezTo>
                <a:lnTo>
                  <a:pt x="0" y="743"/>
                </a:lnTo>
                <a:cubicBezTo>
                  <a:pt x="10" y="743"/>
                  <a:pt x="32" y="743"/>
                  <a:pt x="55" y="743"/>
                </a:cubicBezTo>
                <a:close/>
              </a:path>
            </a:pathLst>
          </a:custGeom>
          <a:solidFill>
            <a:srgbClr val="15548D"/>
          </a:solidFill>
          <a:ln>
            <a:noFill/>
          </a:ln>
        </p:spPr>
        <p:txBody>
          <a:bodyPr/>
          <a:lstStyle/>
          <a:p>
            <a:endParaRPr lang="zh-CN" altLang="en-US" sz="1800">
              <a:solidFill>
                <a:srgbClr val="447A8D"/>
              </a:solidFill>
            </a:endParaRPr>
          </a:p>
        </p:txBody>
      </p:sp>
    </p:spTree>
  </p:cSld>
  <p:clrMapOvr>
    <a:masterClrMapping/>
  </p:clrMapOvr>
  <p:transition spd="med" advTm="8561">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randombar(horizontal)">
                                      <p:cBhvr>
                                        <p:cTn id="10" dur="500"/>
                                        <p:tgtEl>
                                          <p:spTgt spid="26"/>
                                        </p:tgtEl>
                                      </p:cBhvr>
                                    </p:animEffect>
                                  </p:childTnLst>
                                </p:cTn>
                              </p:par>
                            </p:childTnLst>
                          </p:cTn>
                        </p:par>
                        <p:par>
                          <p:cTn id="11" fill="hold">
                            <p:stCondLst>
                              <p:cond delay="500"/>
                            </p:stCondLst>
                            <p:childTnLst>
                              <p:par>
                                <p:cTn id="12" presetID="21" presetClass="entr" presetSubtype="1" fill="hold" grpId="0" nodeType="afterEffect">
                                  <p:stCondLst>
                                    <p:cond delay="0"/>
                                  </p:stCondLst>
                                  <p:childTnLst>
                                    <p:set>
                                      <p:cBhvr>
                                        <p:cTn id="13" dur="1" fill="hold">
                                          <p:stCondLst>
                                            <p:cond delay="0"/>
                                          </p:stCondLst>
                                        </p:cTn>
                                        <p:tgtEl>
                                          <p:spTgt spid="10242"/>
                                        </p:tgtEl>
                                        <p:attrNameLst>
                                          <p:attrName>style.visibility</p:attrName>
                                        </p:attrNameLst>
                                      </p:cBhvr>
                                      <p:to>
                                        <p:strVal val="visible"/>
                                      </p:to>
                                    </p:set>
                                    <p:animEffect transition="in" filter="wheel(1)">
                                      <p:cBhvr>
                                        <p:cTn id="14" dur="2000"/>
                                        <p:tgtEl>
                                          <p:spTgt spid="10242"/>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1000" fill="hold"/>
                                        <p:tgtEl>
                                          <p:spTgt spid="27"/>
                                        </p:tgtEl>
                                        <p:attrNameLst>
                                          <p:attrName>ppt_w</p:attrName>
                                        </p:attrNameLst>
                                      </p:cBhvr>
                                      <p:tavLst>
                                        <p:tav tm="0">
                                          <p:val>
                                            <p:fltVal val="0"/>
                                          </p:val>
                                        </p:tav>
                                        <p:tav tm="100000">
                                          <p:val>
                                            <p:strVal val="#ppt_w"/>
                                          </p:val>
                                        </p:tav>
                                      </p:tavLst>
                                    </p:anim>
                                    <p:anim calcmode="lin" valueType="num">
                                      <p:cBhvr>
                                        <p:cTn id="18" dur="1000" fill="hold"/>
                                        <p:tgtEl>
                                          <p:spTgt spid="27"/>
                                        </p:tgtEl>
                                        <p:attrNameLst>
                                          <p:attrName>ppt_h</p:attrName>
                                        </p:attrNameLst>
                                      </p:cBhvr>
                                      <p:tavLst>
                                        <p:tav tm="0">
                                          <p:val>
                                            <p:fltVal val="0"/>
                                          </p:val>
                                        </p:tav>
                                        <p:tav tm="100000">
                                          <p:val>
                                            <p:strVal val="#ppt_h"/>
                                          </p:val>
                                        </p:tav>
                                      </p:tavLst>
                                    </p:anim>
                                    <p:anim calcmode="lin" valueType="num">
                                      <p:cBhvr>
                                        <p:cTn id="19" dur="1000" fill="hold"/>
                                        <p:tgtEl>
                                          <p:spTgt spid="27"/>
                                        </p:tgtEl>
                                        <p:attrNameLst>
                                          <p:attrName>style.rotation</p:attrName>
                                        </p:attrNameLst>
                                      </p:cBhvr>
                                      <p:tavLst>
                                        <p:tav tm="0">
                                          <p:val>
                                            <p:fltVal val="90"/>
                                          </p:val>
                                        </p:tav>
                                        <p:tav tm="100000">
                                          <p:val>
                                            <p:fltVal val="0"/>
                                          </p:val>
                                        </p:tav>
                                      </p:tavLst>
                                    </p:anim>
                                    <p:animEffect transition="in" filter="fade">
                                      <p:cBhvr>
                                        <p:cTn id="20" dur="1000"/>
                                        <p:tgtEl>
                                          <p:spTgt spid="27"/>
                                        </p:tgtEl>
                                      </p:cBhvr>
                                    </p:animEffect>
                                  </p:childTnLst>
                                </p:cTn>
                              </p:par>
                            </p:childTnLst>
                          </p:cTn>
                        </p:par>
                        <p:par>
                          <p:cTn id="21" fill="hold">
                            <p:stCondLst>
                              <p:cond delay="2500"/>
                            </p:stCondLst>
                            <p:childTnLst>
                              <p:par>
                                <p:cTn id="22" presetID="16" presetClass="entr" presetSubtype="21" fill="hold" nodeType="afterEffect">
                                  <p:stCondLst>
                                    <p:cond delay="0"/>
                                  </p:stCondLst>
                                  <p:childTnLst>
                                    <p:set>
                                      <p:cBhvr>
                                        <p:cTn id="23" dur="1" fill="hold">
                                          <p:stCondLst>
                                            <p:cond delay="0"/>
                                          </p:stCondLst>
                                        </p:cTn>
                                        <p:tgtEl>
                                          <p:spTgt spid="10244"/>
                                        </p:tgtEl>
                                        <p:attrNameLst>
                                          <p:attrName>style.visibility</p:attrName>
                                        </p:attrNameLst>
                                      </p:cBhvr>
                                      <p:to>
                                        <p:strVal val="visible"/>
                                      </p:to>
                                    </p:set>
                                    <p:animEffect transition="in" filter="barn(inVertical)">
                                      <p:cBhvr>
                                        <p:cTn id="24" dur="500"/>
                                        <p:tgtEl>
                                          <p:spTgt spid="10244"/>
                                        </p:tgtEl>
                                      </p:cBhvr>
                                    </p:animEffect>
                                  </p:childTnLst>
                                </p:cTn>
                              </p:par>
                            </p:childTnLst>
                          </p:cTn>
                        </p:par>
                        <p:par>
                          <p:cTn id="25" fill="hold">
                            <p:stCondLst>
                              <p:cond delay="3000"/>
                            </p:stCondLst>
                            <p:childTnLst>
                              <p:par>
                                <p:cTn id="26" presetID="22" presetClass="entr" presetSubtype="1" fill="hold" grpId="0" nodeType="afterEffect">
                                  <p:stCondLst>
                                    <p:cond delay="0"/>
                                  </p:stCondLst>
                                  <p:childTnLst>
                                    <p:set>
                                      <p:cBhvr>
                                        <p:cTn id="27" dur="1" fill="hold">
                                          <p:stCondLst>
                                            <p:cond delay="0"/>
                                          </p:stCondLst>
                                        </p:cTn>
                                        <p:tgtEl>
                                          <p:spTgt spid="10245"/>
                                        </p:tgtEl>
                                        <p:attrNameLst>
                                          <p:attrName>style.visibility</p:attrName>
                                        </p:attrNameLst>
                                      </p:cBhvr>
                                      <p:to>
                                        <p:strVal val="visible"/>
                                      </p:to>
                                    </p:set>
                                    <p:animEffect transition="in" filter="wipe(up)">
                                      <p:cBhvr>
                                        <p:cTn id="28" dur="500"/>
                                        <p:tgtEl>
                                          <p:spTgt spid="1024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0246"/>
                                        </p:tgtEl>
                                        <p:attrNameLst>
                                          <p:attrName>style.visibility</p:attrName>
                                        </p:attrNameLst>
                                      </p:cBhvr>
                                      <p:to>
                                        <p:strVal val="visible"/>
                                      </p:to>
                                    </p:set>
                                    <p:animEffect transition="in" filter="wipe(down)">
                                      <p:cBhvr>
                                        <p:cTn id="31" dur="500"/>
                                        <p:tgtEl>
                                          <p:spTgt spid="10246"/>
                                        </p:tgtEl>
                                      </p:cBhvr>
                                    </p:animEffect>
                                  </p:childTnLst>
                                </p:cTn>
                              </p:par>
                            </p:childTnLst>
                          </p:cTn>
                        </p:par>
                        <p:par>
                          <p:cTn id="32" fill="hold">
                            <p:stCondLst>
                              <p:cond delay="3500"/>
                            </p:stCondLst>
                            <p:childTnLst>
                              <p:par>
                                <p:cTn id="33" presetID="2" presetClass="entr" presetSubtype="12" fill="hold" grpId="0" nodeType="afterEffect">
                                  <p:stCondLst>
                                    <p:cond delay="0"/>
                                  </p:stCondLst>
                                  <p:childTnLst>
                                    <p:set>
                                      <p:cBhvr>
                                        <p:cTn id="34" dur="1" fill="hold">
                                          <p:stCondLst>
                                            <p:cond delay="0"/>
                                          </p:stCondLst>
                                        </p:cTn>
                                        <p:tgtEl>
                                          <p:spTgt spid="10247"/>
                                        </p:tgtEl>
                                        <p:attrNameLst>
                                          <p:attrName>style.visibility</p:attrName>
                                        </p:attrNameLst>
                                      </p:cBhvr>
                                      <p:to>
                                        <p:strVal val="visible"/>
                                      </p:to>
                                    </p:set>
                                    <p:anim calcmode="lin" valueType="num">
                                      <p:cBhvr additive="base">
                                        <p:cTn id="35" dur="500" fill="hold"/>
                                        <p:tgtEl>
                                          <p:spTgt spid="10247"/>
                                        </p:tgtEl>
                                        <p:attrNameLst>
                                          <p:attrName>ppt_x</p:attrName>
                                        </p:attrNameLst>
                                      </p:cBhvr>
                                      <p:tavLst>
                                        <p:tav tm="0">
                                          <p:val>
                                            <p:strVal val="0-#ppt_w/2"/>
                                          </p:val>
                                        </p:tav>
                                        <p:tav tm="100000">
                                          <p:val>
                                            <p:strVal val="#ppt_x"/>
                                          </p:val>
                                        </p:tav>
                                      </p:tavLst>
                                    </p:anim>
                                    <p:anim calcmode="lin" valueType="num">
                                      <p:cBhvr additive="base">
                                        <p:cTn id="36" dur="500" fill="hold"/>
                                        <p:tgtEl>
                                          <p:spTgt spid="10247"/>
                                        </p:tgtEl>
                                        <p:attrNameLst>
                                          <p:attrName>ppt_y</p:attrName>
                                        </p:attrNameLst>
                                      </p:cBhvr>
                                      <p:tavLst>
                                        <p:tav tm="0">
                                          <p:val>
                                            <p:strVal val="1+#ppt_h/2"/>
                                          </p:val>
                                        </p:tav>
                                        <p:tav tm="100000">
                                          <p:val>
                                            <p:strVal val="#ppt_y"/>
                                          </p:val>
                                        </p:tav>
                                      </p:tavLst>
                                    </p:anim>
                                  </p:childTnLst>
                                </p:cTn>
                              </p:par>
                              <p:par>
                                <p:cTn id="37" presetID="2" presetClass="entr" presetSubtype="12" fill="hold" grpId="0" nodeType="withEffect">
                                  <p:stCondLst>
                                    <p:cond delay="100"/>
                                  </p:stCondLst>
                                  <p:childTnLst>
                                    <p:set>
                                      <p:cBhvr>
                                        <p:cTn id="38" dur="1" fill="hold">
                                          <p:stCondLst>
                                            <p:cond delay="0"/>
                                          </p:stCondLst>
                                        </p:cTn>
                                        <p:tgtEl>
                                          <p:spTgt spid="10248"/>
                                        </p:tgtEl>
                                        <p:attrNameLst>
                                          <p:attrName>style.visibility</p:attrName>
                                        </p:attrNameLst>
                                      </p:cBhvr>
                                      <p:to>
                                        <p:strVal val="visible"/>
                                      </p:to>
                                    </p:set>
                                    <p:anim calcmode="lin" valueType="num">
                                      <p:cBhvr additive="base">
                                        <p:cTn id="39" dur="500" fill="hold"/>
                                        <p:tgtEl>
                                          <p:spTgt spid="10248"/>
                                        </p:tgtEl>
                                        <p:attrNameLst>
                                          <p:attrName>ppt_x</p:attrName>
                                        </p:attrNameLst>
                                      </p:cBhvr>
                                      <p:tavLst>
                                        <p:tav tm="0">
                                          <p:val>
                                            <p:strVal val="0-#ppt_w/2"/>
                                          </p:val>
                                        </p:tav>
                                        <p:tav tm="100000">
                                          <p:val>
                                            <p:strVal val="#ppt_x"/>
                                          </p:val>
                                        </p:tav>
                                      </p:tavLst>
                                    </p:anim>
                                    <p:anim calcmode="lin" valueType="num">
                                      <p:cBhvr additive="base">
                                        <p:cTn id="40" dur="500" fill="hold"/>
                                        <p:tgtEl>
                                          <p:spTgt spid="10248"/>
                                        </p:tgtEl>
                                        <p:attrNameLst>
                                          <p:attrName>ppt_y</p:attrName>
                                        </p:attrNameLst>
                                      </p:cBhvr>
                                      <p:tavLst>
                                        <p:tav tm="0">
                                          <p:val>
                                            <p:strVal val="1+#ppt_h/2"/>
                                          </p:val>
                                        </p:tav>
                                        <p:tav tm="100000">
                                          <p:val>
                                            <p:strVal val="#ppt_y"/>
                                          </p:val>
                                        </p:tav>
                                      </p:tavLst>
                                    </p:anim>
                                  </p:childTnLst>
                                </p:cTn>
                              </p:par>
                              <p:par>
                                <p:cTn id="41" presetID="2" presetClass="entr" presetSubtype="12" fill="hold" grpId="0" nodeType="withEffect">
                                  <p:stCondLst>
                                    <p:cond delay="300"/>
                                  </p:stCondLst>
                                  <p:childTnLst>
                                    <p:set>
                                      <p:cBhvr>
                                        <p:cTn id="42" dur="1" fill="hold">
                                          <p:stCondLst>
                                            <p:cond delay="0"/>
                                          </p:stCondLst>
                                        </p:cTn>
                                        <p:tgtEl>
                                          <p:spTgt spid="10250"/>
                                        </p:tgtEl>
                                        <p:attrNameLst>
                                          <p:attrName>style.visibility</p:attrName>
                                        </p:attrNameLst>
                                      </p:cBhvr>
                                      <p:to>
                                        <p:strVal val="visible"/>
                                      </p:to>
                                    </p:set>
                                    <p:anim calcmode="lin" valueType="num">
                                      <p:cBhvr additive="base">
                                        <p:cTn id="43" dur="500" fill="hold"/>
                                        <p:tgtEl>
                                          <p:spTgt spid="10250"/>
                                        </p:tgtEl>
                                        <p:attrNameLst>
                                          <p:attrName>ppt_x</p:attrName>
                                        </p:attrNameLst>
                                      </p:cBhvr>
                                      <p:tavLst>
                                        <p:tav tm="0">
                                          <p:val>
                                            <p:strVal val="0-#ppt_w/2"/>
                                          </p:val>
                                        </p:tav>
                                        <p:tav tm="100000">
                                          <p:val>
                                            <p:strVal val="#ppt_x"/>
                                          </p:val>
                                        </p:tav>
                                      </p:tavLst>
                                    </p:anim>
                                    <p:anim calcmode="lin" valueType="num">
                                      <p:cBhvr additive="base">
                                        <p:cTn id="44" dur="500" fill="hold"/>
                                        <p:tgtEl>
                                          <p:spTgt spid="10250"/>
                                        </p:tgtEl>
                                        <p:attrNameLst>
                                          <p:attrName>ppt_y</p:attrName>
                                        </p:attrNameLst>
                                      </p:cBhvr>
                                      <p:tavLst>
                                        <p:tav tm="0">
                                          <p:val>
                                            <p:strVal val="1+#ppt_h/2"/>
                                          </p:val>
                                        </p:tav>
                                        <p:tav tm="100000">
                                          <p:val>
                                            <p:strVal val="#ppt_y"/>
                                          </p:val>
                                        </p:tav>
                                      </p:tavLst>
                                    </p:anim>
                                  </p:childTnLst>
                                </p:cTn>
                              </p:par>
                              <p:par>
                                <p:cTn id="45" presetID="2" presetClass="entr" presetSubtype="12" fill="hold" grpId="0" nodeType="withEffect">
                                  <p:stCondLst>
                                    <p:cond delay="3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0-#ppt_w/2"/>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12" fill="hold" grpId="0" nodeType="withEffect">
                                  <p:stCondLst>
                                    <p:cond delay="50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0-#ppt_w/2"/>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childTnLst>
                          </p:cTn>
                        </p:par>
                        <p:par>
                          <p:cTn id="53" fill="hold">
                            <p:stCondLst>
                              <p:cond delay="4000"/>
                            </p:stCondLst>
                            <p:childTnLst>
                              <p:par>
                                <p:cTn id="54" presetID="22" presetClass="entr" presetSubtype="8" fill="hold" grpId="0" nodeType="afterEffect">
                                  <p:stCondLst>
                                    <p:cond delay="0"/>
                                  </p:stCondLst>
                                  <p:childTnLst>
                                    <p:set>
                                      <p:cBhvr>
                                        <p:cTn id="55" dur="1" fill="hold">
                                          <p:stCondLst>
                                            <p:cond delay="0"/>
                                          </p:stCondLst>
                                        </p:cTn>
                                        <p:tgtEl>
                                          <p:spTgt spid="10251"/>
                                        </p:tgtEl>
                                        <p:attrNameLst>
                                          <p:attrName>style.visibility</p:attrName>
                                        </p:attrNameLst>
                                      </p:cBhvr>
                                      <p:to>
                                        <p:strVal val="visible"/>
                                      </p:to>
                                    </p:set>
                                    <p:animEffect transition="in" filter="wipe(left)">
                                      <p:cBhvr>
                                        <p:cTn id="56" dur="500"/>
                                        <p:tgtEl>
                                          <p:spTgt spid="10251"/>
                                        </p:tgtEl>
                                      </p:cBhvr>
                                    </p:animEffect>
                                  </p:childTnLst>
                                </p:cTn>
                              </p:par>
                              <p:par>
                                <p:cTn id="57" presetID="22" presetClass="entr" presetSubtype="8" fill="hold" grpId="0" nodeType="withEffect">
                                  <p:stCondLst>
                                    <p:cond delay="100"/>
                                  </p:stCondLst>
                                  <p:childTnLst>
                                    <p:set>
                                      <p:cBhvr>
                                        <p:cTn id="58" dur="1" fill="hold">
                                          <p:stCondLst>
                                            <p:cond delay="0"/>
                                          </p:stCondLst>
                                        </p:cTn>
                                        <p:tgtEl>
                                          <p:spTgt spid="10252"/>
                                        </p:tgtEl>
                                        <p:attrNameLst>
                                          <p:attrName>style.visibility</p:attrName>
                                        </p:attrNameLst>
                                      </p:cBhvr>
                                      <p:to>
                                        <p:strVal val="visible"/>
                                      </p:to>
                                    </p:set>
                                    <p:animEffect transition="in" filter="wipe(left)">
                                      <p:cBhvr>
                                        <p:cTn id="59" dur="500"/>
                                        <p:tgtEl>
                                          <p:spTgt spid="10252"/>
                                        </p:tgtEl>
                                      </p:cBhvr>
                                    </p:animEffect>
                                  </p:childTnLst>
                                </p:cTn>
                              </p:par>
                              <p:par>
                                <p:cTn id="60" presetID="22" presetClass="entr" presetSubtype="8" fill="hold" grpId="0" nodeType="withEffect">
                                  <p:stCondLst>
                                    <p:cond delay="300"/>
                                  </p:stCondLst>
                                  <p:childTnLst>
                                    <p:set>
                                      <p:cBhvr>
                                        <p:cTn id="61" dur="1" fill="hold">
                                          <p:stCondLst>
                                            <p:cond delay="0"/>
                                          </p:stCondLst>
                                        </p:cTn>
                                        <p:tgtEl>
                                          <p:spTgt spid="10256"/>
                                        </p:tgtEl>
                                        <p:attrNameLst>
                                          <p:attrName>style.visibility</p:attrName>
                                        </p:attrNameLst>
                                      </p:cBhvr>
                                      <p:to>
                                        <p:strVal val="visible"/>
                                      </p:to>
                                    </p:set>
                                    <p:animEffect transition="in" filter="wipe(left)">
                                      <p:cBhvr>
                                        <p:cTn id="62" dur="500"/>
                                        <p:tgtEl>
                                          <p:spTgt spid="10256"/>
                                        </p:tgtEl>
                                      </p:cBhvr>
                                    </p:animEffect>
                                  </p:childTnLst>
                                </p:cTn>
                              </p:par>
                              <p:par>
                                <p:cTn id="63" presetID="22" presetClass="entr" presetSubtype="8" fill="hold" grpId="0" nodeType="withEffect">
                                  <p:stCondLst>
                                    <p:cond delay="100"/>
                                  </p:stCondLst>
                                  <p:childTnLst>
                                    <p:set>
                                      <p:cBhvr>
                                        <p:cTn id="64" dur="1" fill="hold">
                                          <p:stCondLst>
                                            <p:cond delay="0"/>
                                          </p:stCondLst>
                                        </p:cTn>
                                        <p:tgtEl>
                                          <p:spTgt spid="23"/>
                                        </p:tgtEl>
                                        <p:attrNameLst>
                                          <p:attrName>style.visibility</p:attrName>
                                        </p:attrNameLst>
                                      </p:cBhvr>
                                      <p:to>
                                        <p:strVal val="visible"/>
                                      </p:to>
                                    </p:set>
                                    <p:animEffect transition="in" filter="wipe(left)">
                                      <p:cBhvr>
                                        <p:cTn id="65" dur="500"/>
                                        <p:tgtEl>
                                          <p:spTgt spid="23"/>
                                        </p:tgtEl>
                                      </p:cBhvr>
                                    </p:animEffect>
                                  </p:childTnLst>
                                </p:cTn>
                              </p:par>
                              <p:par>
                                <p:cTn id="66" presetID="22" presetClass="entr" presetSubtype="8" fill="hold" grpId="0" nodeType="withEffect">
                                  <p:stCondLst>
                                    <p:cond delay="30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bldLvl="0" animBg="1"/>
      <p:bldP spid="10242" grpId="0" bldLvl="0" animBg="1" autoUpdateAnimBg="0"/>
      <p:bldP spid="10245" grpId="0" autoUpdateAnimBg="0"/>
      <p:bldP spid="10246" grpId="0" autoUpdateAnimBg="0"/>
      <p:bldP spid="10247" grpId="0" animBg="1" autoUpdateAnimBg="0"/>
      <p:bldP spid="10248" grpId="0" animBg="1" autoUpdateAnimBg="0"/>
      <p:bldP spid="10250" grpId="0" animBg="1" autoUpdateAnimBg="0"/>
      <p:bldP spid="10251" grpId="0" autoUpdateAnimBg="0"/>
      <p:bldP spid="10252" grpId="0" autoUpdateAnimBg="0"/>
      <p:bldP spid="10256" grpId="0" autoUpdateAnimBg="0"/>
      <p:bldP spid="21" grpId="0" animBg="1" autoUpdateAnimBg="0"/>
      <p:bldP spid="22" grpId="0" animBg="1" autoUpdateAnimBg="0"/>
      <p:bldP spid="23" grpId="0" autoUpdateAnimBg="0"/>
      <p:bldP spid="24" grpId="0" autoUpdateAnimBg="0"/>
      <p:bldP spid="27"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淘宝-想搞设计PPT(倒卖必究)-22"/>
          <p:cNvSpPr/>
          <p:nvPr/>
        </p:nvSpPr>
        <p:spPr>
          <a:xfrm>
            <a:off x="0" y="0"/>
            <a:ext cx="1691680" cy="68580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淘宝-想搞设计PPT(倒卖必究)-24"/>
          <p:cNvSpPr txBox="1"/>
          <p:nvPr/>
        </p:nvSpPr>
        <p:spPr>
          <a:xfrm>
            <a:off x="2328008" y="643886"/>
            <a:ext cx="3647469" cy="492443"/>
          </a:xfrm>
          <a:prstGeom prst="rect">
            <a:avLst/>
          </a:prstGeom>
          <a:noFill/>
          <a:ln>
            <a:noFill/>
          </a:ln>
        </p:spPr>
        <p:txBody>
          <a:bodyPr vert="horz" wrap="square" lIns="0" tIns="0" rIns="0" bIns="0" numCol="1" anchor="t" anchorCtr="0" compatLnSpc="1">
            <a:spAutoFit/>
          </a:bodyPr>
          <a:lstStyle>
            <a:defPPr>
              <a:defRPr lang="zh-CN"/>
            </a:defPPr>
            <a:lvl1pPr marR="0" lvl="0" indent="0">
              <a:lnSpc>
                <a:spcPct val="100000"/>
              </a:lnSpc>
              <a:buClrTx/>
              <a:buSzTx/>
              <a:buFontTx/>
              <a:buNone/>
              <a:defRPr kumimoji="0" sz="3200" b="1" i="0" u="none" strike="noStrike" cap="none" normalizeH="0" baseline="0">
                <a:ln>
                  <a:noFill/>
                </a:ln>
                <a:solidFill>
                  <a:srgbClr val="447A8D"/>
                </a:solidFill>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solidFill>
                  <a:srgbClr val="15548D"/>
                </a:solidFill>
              </a:rPr>
              <a:t>主要问题分析</a:t>
            </a:r>
          </a:p>
        </p:txBody>
      </p:sp>
      <p:graphicFrame>
        <p:nvGraphicFramePr>
          <p:cNvPr id="2" name="淘宝-想搞设计PPT(倒卖必究)-2"/>
          <p:cNvGraphicFramePr>
            <a:graphicFrameLocks noGrp="1"/>
          </p:cNvGraphicFramePr>
          <p:nvPr/>
        </p:nvGraphicFramePr>
        <p:xfrm>
          <a:off x="0" y="1429352"/>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sz="20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8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800" dirty="0">
                          <a:solidFill>
                            <a:schemeClr val="bg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800" dirty="0">
                          <a:solidFill>
                            <a:schemeClr val="bg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8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淘宝-想搞设计PPT(倒卖必究)-4"/>
          <p:cNvSpPr/>
          <p:nvPr userDrawn="1"/>
        </p:nvSpPr>
        <p:spPr>
          <a:xfrm>
            <a:off x="-8194" y="1406438"/>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绪论</a:t>
            </a:r>
          </a:p>
        </p:txBody>
      </p:sp>
      <p:sp>
        <p:nvSpPr>
          <p:cNvPr id="6" name="淘宝-想搞设计PPT(倒卖必究)-6"/>
          <p:cNvSpPr/>
          <p:nvPr/>
        </p:nvSpPr>
        <p:spPr>
          <a:xfrm>
            <a:off x="-4526" y="221278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p:txBody>
      </p:sp>
      <p:grpSp>
        <p:nvGrpSpPr>
          <p:cNvPr id="23" name="组合 22">
            <a:extLst>
              <a:ext uri="{FF2B5EF4-FFF2-40B4-BE49-F238E27FC236}">
                <a16:creationId xmlns:a16="http://schemas.microsoft.com/office/drawing/2014/main" id="{894B0D35-1921-2049-4F92-B195F3009FD0}"/>
              </a:ext>
            </a:extLst>
          </p:cNvPr>
          <p:cNvGrpSpPr/>
          <p:nvPr/>
        </p:nvGrpSpPr>
        <p:grpSpPr>
          <a:xfrm>
            <a:off x="2067" y="4644150"/>
            <a:ext cx="1691680" cy="788186"/>
            <a:chOff x="2067" y="4644150"/>
            <a:chExt cx="1691680" cy="788186"/>
          </a:xfrm>
        </p:grpSpPr>
        <p:sp>
          <p:nvSpPr>
            <p:cNvPr id="8" name="淘宝-想搞设计PPT(倒卖必究)-8"/>
            <p:cNvSpPr/>
            <p:nvPr userDrawn="1"/>
          </p:nvSpPr>
          <p:spPr>
            <a:xfrm>
              <a:off x="2067" y="4644150"/>
              <a:ext cx="1691680" cy="7881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15548D"/>
                  </a:solidFill>
                  <a:latin typeface="微软雅黑" panose="020B0503020204020204" pitchFamily="34" charset="-122"/>
                  <a:ea typeface="微软雅黑" panose="020B0503020204020204" pitchFamily="34" charset="-122"/>
                </a:rPr>
                <a:t>论文总结</a:t>
              </a:r>
            </a:p>
          </p:txBody>
        </p:sp>
        <p:sp>
          <p:nvSpPr>
            <p:cNvPr id="9" name="淘宝-想搞设计PPT(倒卖必究)-9"/>
            <p:cNvSpPr/>
            <p:nvPr userDrawn="1"/>
          </p:nvSpPr>
          <p:spPr>
            <a:xfrm rot="16200000">
              <a:off x="1547433" y="4966235"/>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47A8D"/>
                </a:solidFill>
              </a:endParaRPr>
            </a:p>
          </p:txBody>
        </p:sp>
      </p:grpSp>
      <p:cxnSp>
        <p:nvCxnSpPr>
          <p:cNvPr id="25" name="淘宝-想搞设计PPT(倒卖必究)-25"/>
          <p:cNvCxnSpPr/>
          <p:nvPr/>
        </p:nvCxnSpPr>
        <p:spPr>
          <a:xfrm>
            <a:off x="1907704" y="1268760"/>
            <a:ext cx="8312061"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1859AC2C-C994-1C4B-E0ED-A4BE45D17E71}"/>
              </a:ext>
            </a:extLst>
          </p:cNvPr>
          <p:cNvGrpSpPr/>
          <p:nvPr/>
        </p:nvGrpSpPr>
        <p:grpSpPr>
          <a:xfrm>
            <a:off x="7977425" y="4089709"/>
            <a:ext cx="1352549" cy="2207684"/>
            <a:chOff x="7977425" y="4089709"/>
            <a:chExt cx="1352549" cy="2207684"/>
          </a:xfrm>
        </p:grpSpPr>
        <p:sp>
          <p:nvSpPr>
            <p:cNvPr id="15" name="淘宝-想搞设计PPT(倒卖必究)-15"/>
            <p:cNvSpPr/>
            <p:nvPr>
              <p:custDataLst>
                <p:tags r:id="rId24"/>
              </p:custDataLst>
            </p:nvPr>
          </p:nvSpPr>
          <p:spPr bwMode="auto">
            <a:xfrm>
              <a:off x="7977425" y="4311959"/>
              <a:ext cx="1352549" cy="1985434"/>
            </a:xfrm>
            <a:custGeom>
              <a:avLst/>
              <a:gdLst>
                <a:gd name="T0" fmla="*/ 189 w 194"/>
                <a:gd name="T1" fmla="*/ 8 h 285"/>
                <a:gd name="T2" fmla="*/ 137 w 194"/>
                <a:gd name="T3" fmla="*/ 0 h 285"/>
                <a:gd name="T4" fmla="*/ 133 w 194"/>
                <a:gd name="T5" fmla="*/ 1 h 285"/>
                <a:gd name="T6" fmla="*/ 149 w 194"/>
                <a:gd name="T7" fmla="*/ 22 h 285"/>
                <a:gd name="T8" fmla="*/ 86 w 194"/>
                <a:gd name="T9" fmla="*/ 68 h 285"/>
                <a:gd name="T10" fmla="*/ 68 w 194"/>
                <a:gd name="T11" fmla="*/ 68 h 285"/>
                <a:gd name="T12" fmla="*/ 52 w 194"/>
                <a:gd name="T13" fmla="*/ 85 h 285"/>
                <a:gd name="T14" fmla="*/ 35 w 194"/>
                <a:gd name="T15" fmla="*/ 68 h 285"/>
                <a:gd name="T16" fmla="*/ 16 w 194"/>
                <a:gd name="T17" fmla="*/ 68 h 285"/>
                <a:gd name="T18" fmla="*/ 0 w 194"/>
                <a:gd name="T19" fmla="*/ 76 h 285"/>
                <a:gd name="T20" fmla="*/ 0 w 194"/>
                <a:gd name="T21" fmla="*/ 173 h 285"/>
                <a:gd name="T22" fmla="*/ 6 w 194"/>
                <a:gd name="T23" fmla="*/ 186 h 285"/>
                <a:gd name="T24" fmla="*/ 17 w 194"/>
                <a:gd name="T25" fmla="*/ 186 h 285"/>
                <a:gd name="T26" fmla="*/ 17 w 194"/>
                <a:gd name="T27" fmla="*/ 271 h 285"/>
                <a:gd name="T28" fmla="*/ 38 w 194"/>
                <a:gd name="T29" fmla="*/ 285 h 285"/>
                <a:gd name="T30" fmla="*/ 52 w 194"/>
                <a:gd name="T31" fmla="*/ 273 h 285"/>
                <a:gd name="T32" fmla="*/ 69 w 194"/>
                <a:gd name="T33" fmla="*/ 284 h 285"/>
                <a:gd name="T34" fmla="*/ 87 w 194"/>
                <a:gd name="T35" fmla="*/ 274 h 285"/>
                <a:gd name="T36" fmla="*/ 87 w 194"/>
                <a:gd name="T37" fmla="*/ 220 h 285"/>
                <a:gd name="T38" fmla="*/ 87 w 194"/>
                <a:gd name="T39" fmla="*/ 185 h 285"/>
                <a:gd name="T40" fmla="*/ 87 w 194"/>
                <a:gd name="T41" fmla="*/ 106 h 285"/>
                <a:gd name="T42" fmla="*/ 167 w 194"/>
                <a:gd name="T43" fmla="*/ 47 h 285"/>
                <a:gd name="T44" fmla="*/ 183 w 194"/>
                <a:gd name="T45" fmla="*/ 69 h 285"/>
                <a:gd name="T46" fmla="*/ 186 w 194"/>
                <a:gd name="T47" fmla="*/ 65 h 285"/>
                <a:gd name="T48" fmla="*/ 194 w 194"/>
                <a:gd name="T49" fmla="*/ 14 h 285"/>
                <a:gd name="T50" fmla="*/ 189 w 194"/>
                <a:gd name="T51"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285">
                  <a:moveTo>
                    <a:pt x="189" y="8"/>
                  </a:moveTo>
                  <a:cubicBezTo>
                    <a:pt x="137" y="0"/>
                    <a:pt x="137" y="0"/>
                    <a:pt x="137" y="0"/>
                  </a:cubicBezTo>
                  <a:cubicBezTo>
                    <a:pt x="136" y="0"/>
                    <a:pt x="134" y="0"/>
                    <a:pt x="133" y="1"/>
                  </a:cubicBezTo>
                  <a:cubicBezTo>
                    <a:pt x="149" y="22"/>
                    <a:pt x="149" y="22"/>
                    <a:pt x="149" y="22"/>
                  </a:cubicBezTo>
                  <a:cubicBezTo>
                    <a:pt x="86" y="68"/>
                    <a:pt x="86" y="68"/>
                    <a:pt x="86" y="68"/>
                  </a:cubicBezTo>
                  <a:cubicBezTo>
                    <a:pt x="77" y="68"/>
                    <a:pt x="68" y="68"/>
                    <a:pt x="68" y="68"/>
                  </a:cubicBezTo>
                  <a:cubicBezTo>
                    <a:pt x="52" y="85"/>
                    <a:pt x="52" y="85"/>
                    <a:pt x="52" y="85"/>
                  </a:cubicBezTo>
                  <a:cubicBezTo>
                    <a:pt x="35" y="68"/>
                    <a:pt x="35" y="68"/>
                    <a:pt x="35" y="68"/>
                  </a:cubicBezTo>
                  <a:cubicBezTo>
                    <a:pt x="35" y="68"/>
                    <a:pt x="26" y="68"/>
                    <a:pt x="16" y="68"/>
                  </a:cubicBezTo>
                  <a:cubicBezTo>
                    <a:pt x="5" y="68"/>
                    <a:pt x="0" y="67"/>
                    <a:pt x="0" y="76"/>
                  </a:cubicBezTo>
                  <a:cubicBezTo>
                    <a:pt x="0" y="85"/>
                    <a:pt x="0" y="166"/>
                    <a:pt x="0" y="173"/>
                  </a:cubicBezTo>
                  <a:cubicBezTo>
                    <a:pt x="0" y="183"/>
                    <a:pt x="0" y="186"/>
                    <a:pt x="6" y="186"/>
                  </a:cubicBezTo>
                  <a:cubicBezTo>
                    <a:pt x="10" y="186"/>
                    <a:pt x="17" y="186"/>
                    <a:pt x="17" y="186"/>
                  </a:cubicBezTo>
                  <a:cubicBezTo>
                    <a:pt x="17" y="186"/>
                    <a:pt x="17" y="262"/>
                    <a:pt x="17" y="271"/>
                  </a:cubicBezTo>
                  <a:cubicBezTo>
                    <a:pt x="17" y="282"/>
                    <a:pt x="19" y="285"/>
                    <a:pt x="38" y="285"/>
                  </a:cubicBezTo>
                  <a:cubicBezTo>
                    <a:pt x="50" y="285"/>
                    <a:pt x="52" y="277"/>
                    <a:pt x="52" y="273"/>
                  </a:cubicBezTo>
                  <a:cubicBezTo>
                    <a:pt x="53" y="283"/>
                    <a:pt x="57" y="284"/>
                    <a:pt x="69" y="284"/>
                  </a:cubicBezTo>
                  <a:cubicBezTo>
                    <a:pt x="80" y="284"/>
                    <a:pt x="87" y="285"/>
                    <a:pt x="87" y="274"/>
                  </a:cubicBezTo>
                  <a:cubicBezTo>
                    <a:pt x="87" y="267"/>
                    <a:pt x="87" y="242"/>
                    <a:pt x="87" y="220"/>
                  </a:cubicBezTo>
                  <a:cubicBezTo>
                    <a:pt x="87" y="201"/>
                    <a:pt x="87" y="185"/>
                    <a:pt x="87" y="185"/>
                  </a:cubicBezTo>
                  <a:cubicBezTo>
                    <a:pt x="87" y="106"/>
                    <a:pt x="87" y="106"/>
                    <a:pt x="87" y="106"/>
                  </a:cubicBezTo>
                  <a:cubicBezTo>
                    <a:pt x="167" y="47"/>
                    <a:pt x="167" y="47"/>
                    <a:pt x="167" y="47"/>
                  </a:cubicBezTo>
                  <a:cubicBezTo>
                    <a:pt x="183" y="69"/>
                    <a:pt x="183" y="69"/>
                    <a:pt x="183" y="69"/>
                  </a:cubicBezTo>
                  <a:cubicBezTo>
                    <a:pt x="185" y="68"/>
                    <a:pt x="186" y="67"/>
                    <a:pt x="186" y="65"/>
                  </a:cubicBezTo>
                  <a:cubicBezTo>
                    <a:pt x="194" y="14"/>
                    <a:pt x="194" y="14"/>
                    <a:pt x="194" y="14"/>
                  </a:cubicBezTo>
                  <a:cubicBezTo>
                    <a:pt x="194" y="11"/>
                    <a:pt x="192" y="8"/>
                    <a:pt x="189" y="8"/>
                  </a:cubicBezTo>
                  <a:close/>
                </a:path>
              </a:pathLst>
            </a:custGeom>
            <a:solidFill>
              <a:srgbClr val="15548D"/>
            </a:solidFill>
            <a:ln w="12700" cap="flat">
              <a:solidFill>
                <a:srgbClr val="FFFFFF"/>
              </a:solidFill>
              <a:prstDash val="solid"/>
              <a:miter lim="800000"/>
            </a:ln>
          </p:spPr>
          <p:txBody>
            <a:bodyPr/>
            <a:lstStyle/>
            <a:p>
              <a:endParaRPr lang="zh-CN" altLang="en-US" sz="2400">
                <a:solidFill>
                  <a:schemeClr val="bg1">
                    <a:lumMod val="50000"/>
                  </a:schemeClr>
                </a:solidFill>
              </a:endParaRPr>
            </a:p>
          </p:txBody>
        </p:sp>
        <p:sp>
          <p:nvSpPr>
            <p:cNvPr id="16" name="淘宝-想搞设计PPT(倒卖必究)-16"/>
            <p:cNvSpPr>
              <a:spLocks noChangeArrowheads="1"/>
            </p:cNvSpPr>
            <p:nvPr>
              <p:custDataLst>
                <p:tags r:id="rId25"/>
              </p:custDataLst>
            </p:nvPr>
          </p:nvSpPr>
          <p:spPr bwMode="auto">
            <a:xfrm>
              <a:off x="8013408" y="4089709"/>
              <a:ext cx="656166" cy="647700"/>
            </a:xfrm>
            <a:prstGeom prst="ellipse">
              <a:avLst/>
            </a:prstGeom>
            <a:solidFill>
              <a:srgbClr val="15548D"/>
            </a:solidFill>
            <a:ln w="12700">
              <a:solidFill>
                <a:srgbClr val="FFFFFF"/>
              </a:solidFill>
              <a:miter lim="800000"/>
            </a:ln>
          </p:spPr>
          <p:txBody>
            <a:bodyPr/>
            <a:lstStyle/>
            <a:p>
              <a:endParaRPr lang="zh-CN" altLang="en-US" sz="2400">
                <a:solidFill>
                  <a:schemeClr val="bg1">
                    <a:lumMod val="50000"/>
                  </a:schemeClr>
                </a:solidFill>
              </a:endParaRPr>
            </a:p>
          </p:txBody>
        </p:sp>
      </p:grpSp>
      <p:grpSp>
        <p:nvGrpSpPr>
          <p:cNvPr id="12" name="组合 11">
            <a:extLst>
              <a:ext uri="{FF2B5EF4-FFF2-40B4-BE49-F238E27FC236}">
                <a16:creationId xmlns:a16="http://schemas.microsoft.com/office/drawing/2014/main" id="{D2E4F48E-0777-F351-DE54-77F4F49813B6}"/>
              </a:ext>
            </a:extLst>
          </p:cNvPr>
          <p:cNvGrpSpPr/>
          <p:nvPr/>
        </p:nvGrpSpPr>
        <p:grpSpPr>
          <a:xfrm>
            <a:off x="4607688" y="4089709"/>
            <a:ext cx="1352551" cy="2207684"/>
            <a:chOff x="4607688" y="4089709"/>
            <a:chExt cx="1352551" cy="2207684"/>
          </a:xfrm>
        </p:grpSpPr>
        <p:sp>
          <p:nvSpPr>
            <p:cNvPr id="18" name="淘宝-想搞设计PPT(倒卖必究)-18"/>
            <p:cNvSpPr/>
            <p:nvPr>
              <p:custDataLst>
                <p:tags r:id="rId22"/>
              </p:custDataLst>
            </p:nvPr>
          </p:nvSpPr>
          <p:spPr bwMode="auto">
            <a:xfrm>
              <a:off x="4607688" y="4311959"/>
              <a:ext cx="1352551" cy="1985434"/>
            </a:xfrm>
            <a:custGeom>
              <a:avLst/>
              <a:gdLst>
                <a:gd name="T0" fmla="*/ 5 w 194"/>
                <a:gd name="T1" fmla="*/ 8 h 285"/>
                <a:gd name="T2" fmla="*/ 57 w 194"/>
                <a:gd name="T3" fmla="*/ 0 h 285"/>
                <a:gd name="T4" fmla="*/ 61 w 194"/>
                <a:gd name="T5" fmla="*/ 1 h 285"/>
                <a:gd name="T6" fmla="*/ 46 w 194"/>
                <a:gd name="T7" fmla="*/ 22 h 285"/>
                <a:gd name="T8" fmla="*/ 108 w 194"/>
                <a:gd name="T9" fmla="*/ 68 h 285"/>
                <a:gd name="T10" fmla="*/ 126 w 194"/>
                <a:gd name="T11" fmla="*/ 68 h 285"/>
                <a:gd name="T12" fmla="*/ 142 w 194"/>
                <a:gd name="T13" fmla="*/ 85 h 285"/>
                <a:gd name="T14" fmla="*/ 159 w 194"/>
                <a:gd name="T15" fmla="*/ 68 h 285"/>
                <a:gd name="T16" fmla="*/ 179 w 194"/>
                <a:gd name="T17" fmla="*/ 68 h 285"/>
                <a:gd name="T18" fmla="*/ 194 w 194"/>
                <a:gd name="T19" fmla="*/ 76 h 285"/>
                <a:gd name="T20" fmla="*/ 194 w 194"/>
                <a:gd name="T21" fmla="*/ 173 h 285"/>
                <a:gd name="T22" fmla="*/ 189 w 194"/>
                <a:gd name="T23" fmla="*/ 186 h 285"/>
                <a:gd name="T24" fmla="*/ 177 w 194"/>
                <a:gd name="T25" fmla="*/ 186 h 285"/>
                <a:gd name="T26" fmla="*/ 177 w 194"/>
                <a:gd name="T27" fmla="*/ 271 h 285"/>
                <a:gd name="T28" fmla="*/ 156 w 194"/>
                <a:gd name="T29" fmla="*/ 285 h 285"/>
                <a:gd name="T30" fmla="*/ 142 w 194"/>
                <a:gd name="T31" fmla="*/ 273 h 285"/>
                <a:gd name="T32" fmla="*/ 125 w 194"/>
                <a:gd name="T33" fmla="*/ 284 h 285"/>
                <a:gd name="T34" fmla="*/ 108 w 194"/>
                <a:gd name="T35" fmla="*/ 274 h 285"/>
                <a:gd name="T36" fmla="*/ 108 w 194"/>
                <a:gd name="T37" fmla="*/ 220 h 285"/>
                <a:gd name="T38" fmla="*/ 108 w 194"/>
                <a:gd name="T39" fmla="*/ 185 h 285"/>
                <a:gd name="T40" fmla="*/ 108 w 194"/>
                <a:gd name="T41" fmla="*/ 106 h 285"/>
                <a:gd name="T42" fmla="*/ 27 w 194"/>
                <a:gd name="T43" fmla="*/ 47 h 285"/>
                <a:gd name="T44" fmla="*/ 11 w 194"/>
                <a:gd name="T45" fmla="*/ 69 h 285"/>
                <a:gd name="T46" fmla="*/ 8 w 194"/>
                <a:gd name="T47" fmla="*/ 65 h 285"/>
                <a:gd name="T48" fmla="*/ 1 w 194"/>
                <a:gd name="T49" fmla="*/ 14 h 285"/>
                <a:gd name="T50" fmla="*/ 5 w 194"/>
                <a:gd name="T51"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285">
                  <a:moveTo>
                    <a:pt x="5" y="8"/>
                  </a:moveTo>
                  <a:cubicBezTo>
                    <a:pt x="57" y="0"/>
                    <a:pt x="57" y="0"/>
                    <a:pt x="57" y="0"/>
                  </a:cubicBezTo>
                  <a:cubicBezTo>
                    <a:pt x="59" y="0"/>
                    <a:pt x="60" y="0"/>
                    <a:pt x="61" y="1"/>
                  </a:cubicBezTo>
                  <a:cubicBezTo>
                    <a:pt x="46" y="22"/>
                    <a:pt x="46" y="22"/>
                    <a:pt x="46" y="22"/>
                  </a:cubicBezTo>
                  <a:cubicBezTo>
                    <a:pt x="108" y="68"/>
                    <a:pt x="108" y="68"/>
                    <a:pt x="108" y="68"/>
                  </a:cubicBezTo>
                  <a:cubicBezTo>
                    <a:pt x="117" y="68"/>
                    <a:pt x="126" y="68"/>
                    <a:pt x="126" y="68"/>
                  </a:cubicBezTo>
                  <a:cubicBezTo>
                    <a:pt x="142" y="85"/>
                    <a:pt x="142" y="85"/>
                    <a:pt x="142" y="85"/>
                  </a:cubicBezTo>
                  <a:cubicBezTo>
                    <a:pt x="159" y="68"/>
                    <a:pt x="159" y="68"/>
                    <a:pt x="159" y="68"/>
                  </a:cubicBezTo>
                  <a:cubicBezTo>
                    <a:pt x="159" y="68"/>
                    <a:pt x="169" y="68"/>
                    <a:pt x="179" y="68"/>
                  </a:cubicBezTo>
                  <a:cubicBezTo>
                    <a:pt x="189" y="68"/>
                    <a:pt x="194" y="67"/>
                    <a:pt x="194" y="76"/>
                  </a:cubicBezTo>
                  <a:cubicBezTo>
                    <a:pt x="194" y="85"/>
                    <a:pt x="194" y="166"/>
                    <a:pt x="194" y="173"/>
                  </a:cubicBezTo>
                  <a:cubicBezTo>
                    <a:pt x="194" y="183"/>
                    <a:pt x="194" y="186"/>
                    <a:pt x="189" y="186"/>
                  </a:cubicBezTo>
                  <a:cubicBezTo>
                    <a:pt x="185" y="186"/>
                    <a:pt x="177" y="186"/>
                    <a:pt x="177" y="186"/>
                  </a:cubicBezTo>
                  <a:cubicBezTo>
                    <a:pt x="177" y="186"/>
                    <a:pt x="177" y="262"/>
                    <a:pt x="177" y="271"/>
                  </a:cubicBezTo>
                  <a:cubicBezTo>
                    <a:pt x="177" y="282"/>
                    <a:pt x="175" y="285"/>
                    <a:pt x="156" y="285"/>
                  </a:cubicBezTo>
                  <a:cubicBezTo>
                    <a:pt x="145" y="285"/>
                    <a:pt x="143" y="277"/>
                    <a:pt x="142" y="273"/>
                  </a:cubicBezTo>
                  <a:cubicBezTo>
                    <a:pt x="142" y="283"/>
                    <a:pt x="137" y="284"/>
                    <a:pt x="125" y="284"/>
                  </a:cubicBezTo>
                  <a:cubicBezTo>
                    <a:pt x="115" y="284"/>
                    <a:pt x="108" y="285"/>
                    <a:pt x="108" y="274"/>
                  </a:cubicBezTo>
                  <a:cubicBezTo>
                    <a:pt x="108" y="267"/>
                    <a:pt x="108" y="242"/>
                    <a:pt x="108" y="220"/>
                  </a:cubicBezTo>
                  <a:cubicBezTo>
                    <a:pt x="108" y="201"/>
                    <a:pt x="108" y="185"/>
                    <a:pt x="108" y="185"/>
                  </a:cubicBezTo>
                  <a:cubicBezTo>
                    <a:pt x="108" y="106"/>
                    <a:pt x="108" y="106"/>
                    <a:pt x="108" y="106"/>
                  </a:cubicBezTo>
                  <a:cubicBezTo>
                    <a:pt x="27" y="47"/>
                    <a:pt x="27" y="47"/>
                    <a:pt x="27" y="47"/>
                  </a:cubicBezTo>
                  <a:cubicBezTo>
                    <a:pt x="11" y="69"/>
                    <a:pt x="11" y="69"/>
                    <a:pt x="11" y="69"/>
                  </a:cubicBezTo>
                  <a:cubicBezTo>
                    <a:pt x="10" y="68"/>
                    <a:pt x="9" y="67"/>
                    <a:pt x="8" y="65"/>
                  </a:cubicBezTo>
                  <a:cubicBezTo>
                    <a:pt x="1" y="14"/>
                    <a:pt x="1" y="14"/>
                    <a:pt x="1" y="14"/>
                  </a:cubicBezTo>
                  <a:cubicBezTo>
                    <a:pt x="0" y="11"/>
                    <a:pt x="2" y="8"/>
                    <a:pt x="5" y="8"/>
                  </a:cubicBezTo>
                  <a:close/>
                </a:path>
              </a:pathLst>
            </a:custGeom>
            <a:solidFill>
              <a:srgbClr val="15548D"/>
            </a:solidFill>
            <a:ln w="12700" cap="flat">
              <a:solidFill>
                <a:srgbClr val="FFFFFF"/>
              </a:solidFill>
              <a:prstDash val="solid"/>
              <a:miter lim="800000"/>
            </a:ln>
          </p:spPr>
          <p:txBody>
            <a:bodyPr/>
            <a:lstStyle/>
            <a:p>
              <a:endParaRPr lang="zh-CN" altLang="en-US" sz="2400">
                <a:solidFill>
                  <a:schemeClr val="bg1">
                    <a:lumMod val="50000"/>
                  </a:schemeClr>
                </a:solidFill>
              </a:endParaRPr>
            </a:p>
          </p:txBody>
        </p:sp>
        <p:sp>
          <p:nvSpPr>
            <p:cNvPr id="19" name="淘宝-想搞设计PPT(倒卖必究)-19"/>
            <p:cNvSpPr>
              <a:spLocks noChangeArrowheads="1"/>
            </p:cNvSpPr>
            <p:nvPr>
              <p:custDataLst>
                <p:tags r:id="rId23"/>
              </p:custDataLst>
            </p:nvPr>
          </p:nvSpPr>
          <p:spPr bwMode="auto">
            <a:xfrm>
              <a:off x="5276555" y="4089709"/>
              <a:ext cx="647700" cy="647700"/>
            </a:xfrm>
            <a:prstGeom prst="ellipse">
              <a:avLst/>
            </a:prstGeom>
            <a:solidFill>
              <a:srgbClr val="15548D"/>
            </a:solidFill>
            <a:ln w="12700">
              <a:solidFill>
                <a:srgbClr val="FFFFFF"/>
              </a:solidFill>
              <a:miter lim="800000"/>
            </a:ln>
          </p:spPr>
          <p:txBody>
            <a:bodyPr/>
            <a:lstStyle/>
            <a:p>
              <a:endParaRPr lang="zh-CN" altLang="en-US" sz="2400">
                <a:solidFill>
                  <a:schemeClr val="bg1">
                    <a:lumMod val="50000"/>
                  </a:schemeClr>
                </a:solidFill>
              </a:endParaRPr>
            </a:p>
          </p:txBody>
        </p:sp>
      </p:grpSp>
      <p:grpSp>
        <p:nvGrpSpPr>
          <p:cNvPr id="11" name="组合 10">
            <a:extLst>
              <a:ext uri="{FF2B5EF4-FFF2-40B4-BE49-F238E27FC236}">
                <a16:creationId xmlns:a16="http://schemas.microsoft.com/office/drawing/2014/main" id="{8292B3CA-75F9-72F4-635D-214966C5D330}"/>
              </a:ext>
            </a:extLst>
          </p:cNvPr>
          <p:cNvGrpSpPr/>
          <p:nvPr/>
        </p:nvGrpSpPr>
        <p:grpSpPr>
          <a:xfrm>
            <a:off x="5164371" y="4263276"/>
            <a:ext cx="1430867" cy="2264833"/>
            <a:chOff x="5164371" y="4263276"/>
            <a:chExt cx="1430867" cy="2264833"/>
          </a:xfrm>
        </p:grpSpPr>
        <p:sp>
          <p:nvSpPr>
            <p:cNvPr id="21" name="淘宝-想搞设计PPT(倒卖必究)-21"/>
            <p:cNvSpPr>
              <a:spLocks noChangeArrowheads="1"/>
            </p:cNvSpPr>
            <p:nvPr>
              <p:custDataLst>
                <p:tags r:id="rId20"/>
              </p:custDataLst>
            </p:nvPr>
          </p:nvSpPr>
          <p:spPr bwMode="auto">
            <a:xfrm>
              <a:off x="5890388" y="4263276"/>
              <a:ext cx="662517" cy="668867"/>
            </a:xfrm>
            <a:prstGeom prst="ellipse">
              <a:avLst/>
            </a:prstGeom>
            <a:solidFill>
              <a:srgbClr val="15548D"/>
            </a:solidFill>
            <a:ln w="12700">
              <a:solidFill>
                <a:srgbClr val="FFFFFF"/>
              </a:solidFill>
              <a:miter lim="800000"/>
            </a:ln>
          </p:spPr>
          <p:txBody>
            <a:bodyPr/>
            <a:lstStyle/>
            <a:p>
              <a:endParaRPr lang="zh-CN" altLang="en-US" sz="2400">
                <a:solidFill>
                  <a:schemeClr val="bg1">
                    <a:lumMod val="50000"/>
                  </a:schemeClr>
                </a:solidFill>
              </a:endParaRPr>
            </a:p>
          </p:txBody>
        </p:sp>
        <p:sp>
          <p:nvSpPr>
            <p:cNvPr id="26" name="淘宝-想搞设计PPT(倒卖必究)-26"/>
            <p:cNvSpPr/>
            <p:nvPr>
              <p:custDataLst>
                <p:tags r:id="rId21"/>
              </p:custDataLst>
            </p:nvPr>
          </p:nvSpPr>
          <p:spPr bwMode="auto">
            <a:xfrm>
              <a:off x="5164371" y="4792443"/>
              <a:ext cx="1430867" cy="1735666"/>
            </a:xfrm>
            <a:custGeom>
              <a:avLst/>
              <a:gdLst>
                <a:gd name="T0" fmla="*/ 2 w 205"/>
                <a:gd name="T1" fmla="*/ 40 h 249"/>
                <a:gd name="T2" fmla="*/ 41 w 205"/>
                <a:gd name="T3" fmla="*/ 2 h 249"/>
                <a:gd name="T4" fmla="*/ 44 w 205"/>
                <a:gd name="T5" fmla="*/ 0 h 249"/>
                <a:gd name="T6" fmla="*/ 44 w 205"/>
                <a:gd name="T7" fmla="*/ 27 h 249"/>
                <a:gd name="T8" fmla="*/ 116 w 205"/>
                <a:gd name="T9" fmla="*/ 27 h 249"/>
                <a:gd name="T10" fmla="*/ 117 w 205"/>
                <a:gd name="T11" fmla="*/ 27 h 249"/>
                <a:gd name="T12" fmla="*/ 135 w 205"/>
                <a:gd name="T13" fmla="*/ 27 h 249"/>
                <a:gd name="T14" fmla="*/ 151 w 205"/>
                <a:gd name="T15" fmla="*/ 44 h 249"/>
                <a:gd name="T16" fmla="*/ 168 w 205"/>
                <a:gd name="T17" fmla="*/ 27 h 249"/>
                <a:gd name="T18" fmla="*/ 189 w 205"/>
                <a:gd name="T19" fmla="*/ 27 h 249"/>
                <a:gd name="T20" fmla="*/ 205 w 205"/>
                <a:gd name="T21" fmla="*/ 35 h 249"/>
                <a:gd name="T22" fmla="*/ 205 w 205"/>
                <a:gd name="T23" fmla="*/ 135 h 249"/>
                <a:gd name="T24" fmla="*/ 199 w 205"/>
                <a:gd name="T25" fmla="*/ 148 h 249"/>
                <a:gd name="T26" fmla="*/ 187 w 205"/>
                <a:gd name="T27" fmla="*/ 148 h 249"/>
                <a:gd name="T28" fmla="*/ 187 w 205"/>
                <a:gd name="T29" fmla="*/ 234 h 249"/>
                <a:gd name="T30" fmla="*/ 166 w 205"/>
                <a:gd name="T31" fmla="*/ 249 h 249"/>
                <a:gd name="T32" fmla="*/ 151 w 205"/>
                <a:gd name="T33" fmla="*/ 237 h 249"/>
                <a:gd name="T34" fmla="*/ 134 w 205"/>
                <a:gd name="T35" fmla="*/ 248 h 249"/>
                <a:gd name="T36" fmla="*/ 116 w 205"/>
                <a:gd name="T37" fmla="*/ 238 h 249"/>
                <a:gd name="T38" fmla="*/ 116 w 205"/>
                <a:gd name="T39" fmla="*/ 176 h 249"/>
                <a:gd name="T40" fmla="*/ 116 w 205"/>
                <a:gd name="T41" fmla="*/ 147 h 249"/>
                <a:gd name="T42" fmla="*/ 116 w 205"/>
                <a:gd name="T43" fmla="*/ 59 h 249"/>
                <a:gd name="T44" fmla="*/ 44 w 205"/>
                <a:gd name="T45" fmla="*/ 59 h 249"/>
                <a:gd name="T46" fmla="*/ 44 w 205"/>
                <a:gd name="T47" fmla="*/ 87 h 249"/>
                <a:gd name="T48" fmla="*/ 40 w 205"/>
                <a:gd name="T49" fmla="*/ 85 h 249"/>
                <a:gd name="T50" fmla="*/ 3 w 205"/>
                <a:gd name="T51" fmla="*/ 48 h 249"/>
                <a:gd name="T52" fmla="*/ 2 w 205"/>
                <a:gd name="T53" fmla="*/ 4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5" h="249">
                  <a:moveTo>
                    <a:pt x="2" y="40"/>
                  </a:moveTo>
                  <a:cubicBezTo>
                    <a:pt x="41" y="2"/>
                    <a:pt x="41" y="2"/>
                    <a:pt x="41" y="2"/>
                  </a:cubicBezTo>
                  <a:cubicBezTo>
                    <a:pt x="42" y="1"/>
                    <a:pt x="43" y="0"/>
                    <a:pt x="44" y="0"/>
                  </a:cubicBezTo>
                  <a:cubicBezTo>
                    <a:pt x="44" y="27"/>
                    <a:pt x="44" y="27"/>
                    <a:pt x="44" y="27"/>
                  </a:cubicBezTo>
                  <a:cubicBezTo>
                    <a:pt x="116" y="27"/>
                    <a:pt x="116" y="27"/>
                    <a:pt x="116" y="27"/>
                  </a:cubicBezTo>
                  <a:cubicBezTo>
                    <a:pt x="117" y="27"/>
                    <a:pt x="117" y="27"/>
                    <a:pt x="117" y="27"/>
                  </a:cubicBezTo>
                  <a:cubicBezTo>
                    <a:pt x="126" y="27"/>
                    <a:pt x="135" y="27"/>
                    <a:pt x="135" y="27"/>
                  </a:cubicBezTo>
                  <a:cubicBezTo>
                    <a:pt x="151" y="44"/>
                    <a:pt x="151" y="44"/>
                    <a:pt x="151" y="44"/>
                  </a:cubicBezTo>
                  <a:cubicBezTo>
                    <a:pt x="168" y="27"/>
                    <a:pt x="168" y="27"/>
                    <a:pt x="168" y="27"/>
                  </a:cubicBezTo>
                  <a:cubicBezTo>
                    <a:pt x="168" y="27"/>
                    <a:pt x="178" y="27"/>
                    <a:pt x="189" y="27"/>
                  </a:cubicBezTo>
                  <a:cubicBezTo>
                    <a:pt x="199" y="27"/>
                    <a:pt x="205" y="26"/>
                    <a:pt x="205" y="35"/>
                  </a:cubicBezTo>
                  <a:cubicBezTo>
                    <a:pt x="205" y="44"/>
                    <a:pt x="205" y="127"/>
                    <a:pt x="205" y="135"/>
                  </a:cubicBezTo>
                  <a:cubicBezTo>
                    <a:pt x="205" y="144"/>
                    <a:pt x="205" y="148"/>
                    <a:pt x="199" y="148"/>
                  </a:cubicBezTo>
                  <a:cubicBezTo>
                    <a:pt x="195" y="148"/>
                    <a:pt x="187" y="148"/>
                    <a:pt x="187" y="148"/>
                  </a:cubicBezTo>
                  <a:cubicBezTo>
                    <a:pt x="187" y="148"/>
                    <a:pt x="187" y="226"/>
                    <a:pt x="187" y="234"/>
                  </a:cubicBezTo>
                  <a:cubicBezTo>
                    <a:pt x="187" y="246"/>
                    <a:pt x="185" y="249"/>
                    <a:pt x="166" y="249"/>
                  </a:cubicBezTo>
                  <a:cubicBezTo>
                    <a:pt x="154" y="249"/>
                    <a:pt x="151" y="241"/>
                    <a:pt x="151" y="237"/>
                  </a:cubicBezTo>
                  <a:cubicBezTo>
                    <a:pt x="151" y="247"/>
                    <a:pt x="146" y="248"/>
                    <a:pt x="134" y="248"/>
                  </a:cubicBezTo>
                  <a:cubicBezTo>
                    <a:pt x="123" y="248"/>
                    <a:pt x="116" y="249"/>
                    <a:pt x="116" y="238"/>
                  </a:cubicBezTo>
                  <a:cubicBezTo>
                    <a:pt x="116" y="230"/>
                    <a:pt x="116" y="199"/>
                    <a:pt x="116" y="176"/>
                  </a:cubicBezTo>
                  <a:cubicBezTo>
                    <a:pt x="116" y="160"/>
                    <a:pt x="116" y="147"/>
                    <a:pt x="116" y="147"/>
                  </a:cubicBezTo>
                  <a:cubicBezTo>
                    <a:pt x="116" y="59"/>
                    <a:pt x="116" y="59"/>
                    <a:pt x="116" y="59"/>
                  </a:cubicBezTo>
                  <a:cubicBezTo>
                    <a:pt x="44" y="59"/>
                    <a:pt x="44" y="59"/>
                    <a:pt x="44" y="59"/>
                  </a:cubicBezTo>
                  <a:cubicBezTo>
                    <a:pt x="44" y="87"/>
                    <a:pt x="44" y="87"/>
                    <a:pt x="44" y="87"/>
                  </a:cubicBezTo>
                  <a:cubicBezTo>
                    <a:pt x="43" y="87"/>
                    <a:pt x="41" y="87"/>
                    <a:pt x="40" y="85"/>
                  </a:cubicBezTo>
                  <a:cubicBezTo>
                    <a:pt x="3" y="48"/>
                    <a:pt x="3" y="48"/>
                    <a:pt x="3" y="48"/>
                  </a:cubicBezTo>
                  <a:cubicBezTo>
                    <a:pt x="0" y="46"/>
                    <a:pt x="0" y="42"/>
                    <a:pt x="2" y="40"/>
                  </a:cubicBezTo>
                  <a:close/>
                </a:path>
              </a:pathLst>
            </a:custGeom>
            <a:solidFill>
              <a:srgbClr val="15548D"/>
            </a:solidFill>
            <a:ln w="12700" cap="flat">
              <a:solidFill>
                <a:srgbClr val="FFFFFF"/>
              </a:solidFill>
              <a:prstDash val="solid"/>
              <a:miter lim="800000"/>
            </a:ln>
          </p:spPr>
          <p:txBody>
            <a:bodyPr/>
            <a:lstStyle/>
            <a:p>
              <a:endParaRPr lang="zh-CN" altLang="en-US" sz="2400">
                <a:solidFill>
                  <a:schemeClr val="bg1">
                    <a:lumMod val="50000"/>
                  </a:schemeClr>
                </a:solidFill>
              </a:endParaRPr>
            </a:p>
          </p:txBody>
        </p:sp>
      </p:grpSp>
      <p:grpSp>
        <p:nvGrpSpPr>
          <p:cNvPr id="10" name="组合 9">
            <a:extLst>
              <a:ext uri="{FF2B5EF4-FFF2-40B4-BE49-F238E27FC236}">
                <a16:creationId xmlns:a16="http://schemas.microsoft.com/office/drawing/2014/main" id="{C1F042D1-755F-900A-1A47-46A3AA4B4782}"/>
              </a:ext>
            </a:extLst>
          </p:cNvPr>
          <p:cNvGrpSpPr/>
          <p:nvPr/>
        </p:nvGrpSpPr>
        <p:grpSpPr>
          <a:xfrm>
            <a:off x="7306440" y="4227293"/>
            <a:ext cx="1422400" cy="2264833"/>
            <a:chOff x="7306440" y="4227293"/>
            <a:chExt cx="1422400" cy="2264833"/>
          </a:xfrm>
        </p:grpSpPr>
        <p:sp>
          <p:nvSpPr>
            <p:cNvPr id="28" name="淘宝-想搞设计PPT(倒卖必究)-28"/>
            <p:cNvSpPr>
              <a:spLocks noChangeArrowheads="1"/>
            </p:cNvSpPr>
            <p:nvPr>
              <p:custDataLst>
                <p:tags r:id="rId18"/>
              </p:custDataLst>
            </p:nvPr>
          </p:nvSpPr>
          <p:spPr bwMode="auto">
            <a:xfrm>
              <a:off x="7342423" y="4227293"/>
              <a:ext cx="668867" cy="668867"/>
            </a:xfrm>
            <a:prstGeom prst="ellipse">
              <a:avLst/>
            </a:prstGeom>
            <a:solidFill>
              <a:srgbClr val="15548D"/>
            </a:solidFill>
            <a:ln w="12700">
              <a:solidFill>
                <a:srgbClr val="FFFFFF"/>
              </a:solidFill>
              <a:miter lim="800000"/>
            </a:ln>
          </p:spPr>
          <p:txBody>
            <a:bodyPr/>
            <a:lstStyle/>
            <a:p>
              <a:endParaRPr lang="zh-CN" altLang="en-US" sz="2400">
                <a:solidFill>
                  <a:schemeClr val="bg1">
                    <a:lumMod val="50000"/>
                  </a:schemeClr>
                </a:solidFill>
              </a:endParaRPr>
            </a:p>
          </p:txBody>
        </p:sp>
        <p:sp>
          <p:nvSpPr>
            <p:cNvPr id="29" name="淘宝-想搞设计PPT(倒卖必究)-29"/>
            <p:cNvSpPr/>
            <p:nvPr>
              <p:custDataLst>
                <p:tags r:id="rId19"/>
              </p:custDataLst>
            </p:nvPr>
          </p:nvSpPr>
          <p:spPr bwMode="auto">
            <a:xfrm>
              <a:off x="7306440" y="4756460"/>
              <a:ext cx="1422400" cy="1735666"/>
            </a:xfrm>
            <a:custGeom>
              <a:avLst/>
              <a:gdLst>
                <a:gd name="T0" fmla="*/ 202 w 204"/>
                <a:gd name="T1" fmla="*/ 40 h 249"/>
                <a:gd name="T2" fmla="*/ 164 w 204"/>
                <a:gd name="T3" fmla="*/ 2 h 249"/>
                <a:gd name="T4" fmla="*/ 160 w 204"/>
                <a:gd name="T5" fmla="*/ 0 h 249"/>
                <a:gd name="T6" fmla="*/ 160 w 204"/>
                <a:gd name="T7" fmla="*/ 27 h 249"/>
                <a:gd name="T8" fmla="*/ 89 w 204"/>
                <a:gd name="T9" fmla="*/ 27 h 249"/>
                <a:gd name="T10" fmla="*/ 87 w 204"/>
                <a:gd name="T11" fmla="*/ 27 h 249"/>
                <a:gd name="T12" fmla="*/ 69 w 204"/>
                <a:gd name="T13" fmla="*/ 27 h 249"/>
                <a:gd name="T14" fmla="*/ 53 w 204"/>
                <a:gd name="T15" fmla="*/ 44 h 249"/>
                <a:gd name="T16" fmla="*/ 36 w 204"/>
                <a:gd name="T17" fmla="*/ 27 h 249"/>
                <a:gd name="T18" fmla="*/ 16 w 204"/>
                <a:gd name="T19" fmla="*/ 27 h 249"/>
                <a:gd name="T20" fmla="*/ 0 w 204"/>
                <a:gd name="T21" fmla="*/ 35 h 249"/>
                <a:gd name="T22" fmla="*/ 0 w 204"/>
                <a:gd name="T23" fmla="*/ 135 h 249"/>
                <a:gd name="T24" fmla="*/ 5 w 204"/>
                <a:gd name="T25" fmla="*/ 148 h 249"/>
                <a:gd name="T26" fmla="*/ 17 w 204"/>
                <a:gd name="T27" fmla="*/ 148 h 249"/>
                <a:gd name="T28" fmla="*/ 17 w 204"/>
                <a:gd name="T29" fmla="*/ 234 h 249"/>
                <a:gd name="T30" fmla="*/ 39 w 204"/>
                <a:gd name="T31" fmla="*/ 249 h 249"/>
                <a:gd name="T32" fmla="*/ 53 w 204"/>
                <a:gd name="T33" fmla="*/ 237 h 249"/>
                <a:gd name="T34" fmla="*/ 71 w 204"/>
                <a:gd name="T35" fmla="*/ 248 h 249"/>
                <a:gd name="T36" fmla="*/ 89 w 204"/>
                <a:gd name="T37" fmla="*/ 238 h 249"/>
                <a:gd name="T38" fmla="*/ 89 w 204"/>
                <a:gd name="T39" fmla="*/ 176 h 249"/>
                <a:gd name="T40" fmla="*/ 89 w 204"/>
                <a:gd name="T41" fmla="*/ 147 h 249"/>
                <a:gd name="T42" fmla="*/ 89 w 204"/>
                <a:gd name="T43" fmla="*/ 59 h 249"/>
                <a:gd name="T44" fmla="*/ 160 w 204"/>
                <a:gd name="T45" fmla="*/ 59 h 249"/>
                <a:gd name="T46" fmla="*/ 160 w 204"/>
                <a:gd name="T47" fmla="*/ 87 h 249"/>
                <a:gd name="T48" fmla="*/ 164 w 204"/>
                <a:gd name="T49" fmla="*/ 85 h 249"/>
                <a:gd name="T50" fmla="*/ 202 w 204"/>
                <a:gd name="T51" fmla="*/ 48 h 249"/>
                <a:gd name="T52" fmla="*/ 202 w 204"/>
                <a:gd name="T53" fmla="*/ 4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4" h="249">
                  <a:moveTo>
                    <a:pt x="202" y="40"/>
                  </a:moveTo>
                  <a:cubicBezTo>
                    <a:pt x="164" y="2"/>
                    <a:pt x="164" y="2"/>
                    <a:pt x="164" y="2"/>
                  </a:cubicBezTo>
                  <a:cubicBezTo>
                    <a:pt x="163" y="1"/>
                    <a:pt x="161" y="0"/>
                    <a:pt x="160" y="0"/>
                  </a:cubicBezTo>
                  <a:cubicBezTo>
                    <a:pt x="160" y="27"/>
                    <a:pt x="160" y="27"/>
                    <a:pt x="160" y="27"/>
                  </a:cubicBezTo>
                  <a:cubicBezTo>
                    <a:pt x="89" y="27"/>
                    <a:pt x="89" y="27"/>
                    <a:pt x="89" y="27"/>
                  </a:cubicBezTo>
                  <a:cubicBezTo>
                    <a:pt x="87" y="27"/>
                    <a:pt x="87" y="27"/>
                    <a:pt x="87" y="27"/>
                  </a:cubicBezTo>
                  <a:cubicBezTo>
                    <a:pt x="78" y="27"/>
                    <a:pt x="69" y="27"/>
                    <a:pt x="69" y="27"/>
                  </a:cubicBezTo>
                  <a:cubicBezTo>
                    <a:pt x="53" y="44"/>
                    <a:pt x="53" y="44"/>
                    <a:pt x="53" y="44"/>
                  </a:cubicBezTo>
                  <a:cubicBezTo>
                    <a:pt x="36" y="27"/>
                    <a:pt x="36" y="27"/>
                    <a:pt x="36" y="27"/>
                  </a:cubicBezTo>
                  <a:cubicBezTo>
                    <a:pt x="36" y="27"/>
                    <a:pt x="26" y="27"/>
                    <a:pt x="16" y="27"/>
                  </a:cubicBezTo>
                  <a:cubicBezTo>
                    <a:pt x="5" y="27"/>
                    <a:pt x="0" y="26"/>
                    <a:pt x="0" y="35"/>
                  </a:cubicBezTo>
                  <a:cubicBezTo>
                    <a:pt x="0" y="44"/>
                    <a:pt x="0" y="127"/>
                    <a:pt x="0" y="135"/>
                  </a:cubicBezTo>
                  <a:cubicBezTo>
                    <a:pt x="0" y="144"/>
                    <a:pt x="0" y="148"/>
                    <a:pt x="5" y="148"/>
                  </a:cubicBezTo>
                  <a:cubicBezTo>
                    <a:pt x="10" y="148"/>
                    <a:pt x="17" y="148"/>
                    <a:pt x="17" y="148"/>
                  </a:cubicBezTo>
                  <a:cubicBezTo>
                    <a:pt x="17" y="148"/>
                    <a:pt x="17" y="226"/>
                    <a:pt x="17" y="234"/>
                  </a:cubicBezTo>
                  <a:cubicBezTo>
                    <a:pt x="17" y="246"/>
                    <a:pt x="19" y="249"/>
                    <a:pt x="39" y="249"/>
                  </a:cubicBezTo>
                  <a:cubicBezTo>
                    <a:pt x="51" y="249"/>
                    <a:pt x="53" y="241"/>
                    <a:pt x="53" y="237"/>
                  </a:cubicBezTo>
                  <a:cubicBezTo>
                    <a:pt x="54" y="247"/>
                    <a:pt x="58" y="248"/>
                    <a:pt x="71" y="248"/>
                  </a:cubicBezTo>
                  <a:cubicBezTo>
                    <a:pt x="81" y="248"/>
                    <a:pt x="89" y="249"/>
                    <a:pt x="89" y="238"/>
                  </a:cubicBezTo>
                  <a:cubicBezTo>
                    <a:pt x="89" y="230"/>
                    <a:pt x="89" y="199"/>
                    <a:pt x="89" y="176"/>
                  </a:cubicBezTo>
                  <a:cubicBezTo>
                    <a:pt x="89" y="160"/>
                    <a:pt x="89" y="147"/>
                    <a:pt x="89" y="147"/>
                  </a:cubicBezTo>
                  <a:cubicBezTo>
                    <a:pt x="89" y="59"/>
                    <a:pt x="89" y="59"/>
                    <a:pt x="89" y="59"/>
                  </a:cubicBezTo>
                  <a:cubicBezTo>
                    <a:pt x="160" y="59"/>
                    <a:pt x="160" y="59"/>
                    <a:pt x="160" y="59"/>
                  </a:cubicBezTo>
                  <a:cubicBezTo>
                    <a:pt x="160" y="87"/>
                    <a:pt x="160" y="87"/>
                    <a:pt x="160" y="87"/>
                  </a:cubicBezTo>
                  <a:cubicBezTo>
                    <a:pt x="162" y="87"/>
                    <a:pt x="163" y="87"/>
                    <a:pt x="164" y="85"/>
                  </a:cubicBezTo>
                  <a:cubicBezTo>
                    <a:pt x="202" y="48"/>
                    <a:pt x="202" y="48"/>
                    <a:pt x="202" y="48"/>
                  </a:cubicBezTo>
                  <a:cubicBezTo>
                    <a:pt x="204" y="46"/>
                    <a:pt x="204" y="42"/>
                    <a:pt x="202" y="40"/>
                  </a:cubicBezTo>
                  <a:close/>
                </a:path>
              </a:pathLst>
            </a:custGeom>
            <a:solidFill>
              <a:srgbClr val="15548D"/>
            </a:solidFill>
            <a:ln w="12700" cap="flat">
              <a:solidFill>
                <a:srgbClr val="FFFFFF"/>
              </a:solidFill>
              <a:prstDash val="solid"/>
              <a:miter lim="800000"/>
            </a:ln>
          </p:spPr>
          <p:txBody>
            <a:bodyPr/>
            <a:lstStyle/>
            <a:p>
              <a:endParaRPr lang="zh-CN" altLang="en-US" sz="2400">
                <a:solidFill>
                  <a:schemeClr val="bg1">
                    <a:lumMod val="50000"/>
                  </a:schemeClr>
                </a:solidFill>
              </a:endParaRPr>
            </a:p>
          </p:txBody>
        </p:sp>
      </p:grpSp>
      <p:grpSp>
        <p:nvGrpSpPr>
          <p:cNvPr id="5" name="组合 4">
            <a:extLst>
              <a:ext uri="{FF2B5EF4-FFF2-40B4-BE49-F238E27FC236}">
                <a16:creationId xmlns:a16="http://schemas.microsoft.com/office/drawing/2014/main" id="{F936503A-0666-20A6-C44E-C8AFF97C07AE}"/>
              </a:ext>
            </a:extLst>
          </p:cNvPr>
          <p:cNvGrpSpPr/>
          <p:nvPr/>
        </p:nvGrpSpPr>
        <p:grpSpPr>
          <a:xfrm>
            <a:off x="6525387" y="4199776"/>
            <a:ext cx="863600" cy="2620433"/>
            <a:chOff x="6525387" y="4199776"/>
            <a:chExt cx="863600" cy="2620433"/>
          </a:xfrm>
        </p:grpSpPr>
        <p:sp>
          <p:nvSpPr>
            <p:cNvPr id="31" name="淘宝-想搞设计PPT(倒卖必究)-31"/>
            <p:cNvSpPr>
              <a:spLocks noChangeArrowheads="1"/>
            </p:cNvSpPr>
            <p:nvPr>
              <p:custDataLst>
                <p:tags r:id="rId16"/>
              </p:custDataLst>
            </p:nvPr>
          </p:nvSpPr>
          <p:spPr bwMode="auto">
            <a:xfrm>
              <a:off x="6565604" y="4199776"/>
              <a:ext cx="774700" cy="774700"/>
            </a:xfrm>
            <a:prstGeom prst="ellipse">
              <a:avLst/>
            </a:prstGeom>
            <a:solidFill>
              <a:srgbClr val="15548D"/>
            </a:solidFill>
            <a:ln w="635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ln w="6350">
                  <a:noFill/>
                </a:ln>
                <a:solidFill>
                  <a:schemeClr val="bg1"/>
                </a:solidFill>
                <a:latin typeface="Impact" panose="020B0806030902050204" pitchFamily="34" charset="0"/>
                <a:ea typeface="微软雅黑" panose="020B0503020204020204" pitchFamily="34" charset="-122"/>
              </a:endParaRPr>
            </a:p>
          </p:txBody>
        </p:sp>
        <p:sp>
          <p:nvSpPr>
            <p:cNvPr id="32" name="淘宝-想搞设计PPT(倒卖必究)-32"/>
            <p:cNvSpPr/>
            <p:nvPr>
              <p:custDataLst>
                <p:tags r:id="rId17"/>
              </p:custDataLst>
            </p:nvPr>
          </p:nvSpPr>
          <p:spPr bwMode="auto">
            <a:xfrm>
              <a:off x="6525387" y="5023159"/>
              <a:ext cx="863600" cy="1797050"/>
            </a:xfrm>
            <a:custGeom>
              <a:avLst/>
              <a:gdLst>
                <a:gd name="T0" fmla="*/ 62 w 124"/>
                <a:gd name="T1" fmla="*/ 21 h 258"/>
                <a:gd name="T2" fmla="*/ 81 w 124"/>
                <a:gd name="T3" fmla="*/ 1 h 258"/>
                <a:gd name="T4" fmla="*/ 112 w 124"/>
                <a:gd name="T5" fmla="*/ 1 h 258"/>
                <a:gd name="T6" fmla="*/ 124 w 124"/>
                <a:gd name="T7" fmla="*/ 25 h 258"/>
                <a:gd name="T8" fmla="*/ 124 w 124"/>
                <a:gd name="T9" fmla="*/ 130 h 258"/>
                <a:gd name="T10" fmla="*/ 103 w 124"/>
                <a:gd name="T11" fmla="*/ 140 h 258"/>
                <a:gd name="T12" fmla="*/ 103 w 124"/>
                <a:gd name="T13" fmla="*/ 246 h 258"/>
                <a:gd name="T14" fmla="*/ 82 w 124"/>
                <a:gd name="T15" fmla="*/ 257 h 258"/>
                <a:gd name="T16" fmla="*/ 62 w 124"/>
                <a:gd name="T17" fmla="*/ 240 h 258"/>
                <a:gd name="T18" fmla="*/ 45 w 124"/>
                <a:gd name="T19" fmla="*/ 258 h 258"/>
                <a:gd name="T20" fmla="*/ 20 w 124"/>
                <a:gd name="T21" fmla="*/ 241 h 258"/>
                <a:gd name="T22" fmla="*/ 20 w 124"/>
                <a:gd name="T23" fmla="*/ 141 h 258"/>
                <a:gd name="T24" fmla="*/ 7 w 124"/>
                <a:gd name="T25" fmla="*/ 141 h 258"/>
                <a:gd name="T26" fmla="*/ 0 w 124"/>
                <a:gd name="T27" fmla="*/ 126 h 258"/>
                <a:gd name="T28" fmla="*/ 0 w 124"/>
                <a:gd name="T29" fmla="*/ 11 h 258"/>
                <a:gd name="T30" fmla="*/ 19 w 124"/>
                <a:gd name="T31" fmla="*/ 1 h 258"/>
                <a:gd name="T32" fmla="*/ 42 w 124"/>
                <a:gd name="T33" fmla="*/ 1 h 258"/>
                <a:gd name="T34" fmla="*/ 62 w 124"/>
                <a:gd name="T35" fmla="*/ 2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258">
                  <a:moveTo>
                    <a:pt x="62" y="21"/>
                  </a:moveTo>
                  <a:cubicBezTo>
                    <a:pt x="81" y="1"/>
                    <a:pt x="81" y="1"/>
                    <a:pt x="81" y="1"/>
                  </a:cubicBezTo>
                  <a:cubicBezTo>
                    <a:pt x="81" y="1"/>
                    <a:pt x="101" y="1"/>
                    <a:pt x="112" y="1"/>
                  </a:cubicBezTo>
                  <a:cubicBezTo>
                    <a:pt x="124" y="1"/>
                    <a:pt x="124" y="2"/>
                    <a:pt x="124" y="25"/>
                  </a:cubicBezTo>
                  <a:cubicBezTo>
                    <a:pt x="124" y="48"/>
                    <a:pt x="124" y="120"/>
                    <a:pt x="124" y="130"/>
                  </a:cubicBezTo>
                  <a:cubicBezTo>
                    <a:pt x="124" y="141"/>
                    <a:pt x="119" y="140"/>
                    <a:pt x="103" y="140"/>
                  </a:cubicBezTo>
                  <a:cubicBezTo>
                    <a:pt x="103" y="140"/>
                    <a:pt x="103" y="230"/>
                    <a:pt x="103" y="246"/>
                  </a:cubicBezTo>
                  <a:cubicBezTo>
                    <a:pt x="103" y="258"/>
                    <a:pt x="95" y="257"/>
                    <a:pt x="82" y="257"/>
                  </a:cubicBezTo>
                  <a:cubicBezTo>
                    <a:pt x="67" y="257"/>
                    <a:pt x="62" y="256"/>
                    <a:pt x="62" y="240"/>
                  </a:cubicBezTo>
                  <a:cubicBezTo>
                    <a:pt x="62" y="240"/>
                    <a:pt x="65" y="258"/>
                    <a:pt x="45" y="258"/>
                  </a:cubicBezTo>
                  <a:cubicBezTo>
                    <a:pt x="23" y="258"/>
                    <a:pt x="20" y="255"/>
                    <a:pt x="20" y="241"/>
                  </a:cubicBezTo>
                  <a:cubicBezTo>
                    <a:pt x="20" y="231"/>
                    <a:pt x="20" y="141"/>
                    <a:pt x="20" y="141"/>
                  </a:cubicBezTo>
                  <a:cubicBezTo>
                    <a:pt x="20" y="141"/>
                    <a:pt x="12" y="141"/>
                    <a:pt x="7" y="141"/>
                  </a:cubicBezTo>
                  <a:cubicBezTo>
                    <a:pt x="0" y="141"/>
                    <a:pt x="0" y="137"/>
                    <a:pt x="0" y="126"/>
                  </a:cubicBezTo>
                  <a:cubicBezTo>
                    <a:pt x="0" y="117"/>
                    <a:pt x="0" y="21"/>
                    <a:pt x="0" y="11"/>
                  </a:cubicBezTo>
                  <a:cubicBezTo>
                    <a:pt x="0" y="0"/>
                    <a:pt x="7" y="1"/>
                    <a:pt x="19" y="1"/>
                  </a:cubicBezTo>
                  <a:cubicBezTo>
                    <a:pt x="31" y="1"/>
                    <a:pt x="42" y="1"/>
                    <a:pt x="42" y="1"/>
                  </a:cubicBezTo>
                  <a:lnTo>
                    <a:pt x="62" y="21"/>
                  </a:lnTo>
                  <a:close/>
                </a:path>
              </a:pathLst>
            </a:custGeom>
            <a:solidFill>
              <a:srgbClr val="15548D"/>
            </a:solidFill>
            <a:ln w="635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ln w="6350">
                  <a:noFill/>
                </a:ln>
                <a:solidFill>
                  <a:schemeClr val="bg1"/>
                </a:solidFill>
                <a:latin typeface="Impact" panose="020B0806030902050204" pitchFamily="34" charset="0"/>
                <a:ea typeface="微软雅黑" panose="020B0503020204020204" pitchFamily="34" charset="-122"/>
              </a:endParaRPr>
            </a:p>
          </p:txBody>
        </p:sp>
      </p:grpSp>
      <p:sp>
        <p:nvSpPr>
          <p:cNvPr id="33" name="淘宝-想搞设计PPT(倒卖必究)-33"/>
          <p:cNvSpPr>
            <a:spLocks noChangeArrowheads="1"/>
          </p:cNvSpPr>
          <p:nvPr>
            <p:custDataLst>
              <p:tags r:id="rId1"/>
            </p:custDataLst>
          </p:nvPr>
        </p:nvSpPr>
        <p:spPr bwMode="auto">
          <a:xfrm>
            <a:off x="6874406" y="4351488"/>
            <a:ext cx="15709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3200" dirty="0">
                <a:ln w="6350">
                  <a:noFill/>
                </a:ln>
                <a:solidFill>
                  <a:schemeClr val="bg1"/>
                </a:solidFill>
                <a:latin typeface="Impact" panose="020B0806030902050204" pitchFamily="34" charset="0"/>
                <a:ea typeface="微软雅黑" panose="020B0503020204020204" pitchFamily="34" charset="-122"/>
              </a:rPr>
              <a:t>1</a:t>
            </a:r>
          </a:p>
        </p:txBody>
      </p:sp>
      <p:sp>
        <p:nvSpPr>
          <p:cNvPr id="34" name="淘宝-想搞设计PPT(倒卖必究)-34"/>
          <p:cNvSpPr>
            <a:spLocks noChangeArrowheads="1"/>
          </p:cNvSpPr>
          <p:nvPr>
            <p:custDataLst>
              <p:tags r:id="rId2"/>
            </p:custDataLst>
          </p:nvPr>
        </p:nvSpPr>
        <p:spPr bwMode="auto">
          <a:xfrm>
            <a:off x="6119055" y="4340904"/>
            <a:ext cx="2067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dirty="0">
                <a:ln w="6350">
                  <a:noFill/>
                </a:ln>
                <a:solidFill>
                  <a:schemeClr val="bg1"/>
                </a:solidFill>
                <a:latin typeface="Impact" panose="020B0806030902050204" pitchFamily="34" charset="0"/>
                <a:ea typeface="微软雅黑" panose="020B0503020204020204" pitchFamily="34" charset="-122"/>
              </a:rPr>
              <a:t>2</a:t>
            </a:r>
          </a:p>
        </p:txBody>
      </p:sp>
      <p:sp>
        <p:nvSpPr>
          <p:cNvPr id="35" name="淘宝-想搞设计PPT(倒卖必究)-35"/>
          <p:cNvSpPr>
            <a:spLocks noChangeArrowheads="1"/>
          </p:cNvSpPr>
          <p:nvPr>
            <p:custDataLst>
              <p:tags r:id="rId3"/>
            </p:custDataLst>
          </p:nvPr>
        </p:nvSpPr>
        <p:spPr bwMode="auto">
          <a:xfrm>
            <a:off x="5497811" y="4167337"/>
            <a:ext cx="20518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dirty="0">
                <a:ln w="6350">
                  <a:noFill/>
                </a:ln>
                <a:solidFill>
                  <a:schemeClr val="bg1"/>
                </a:solidFill>
                <a:latin typeface="Impact" panose="020B0806030902050204" pitchFamily="34" charset="0"/>
                <a:ea typeface="微软雅黑" panose="020B0503020204020204" pitchFamily="34" charset="-122"/>
              </a:rPr>
              <a:t>4</a:t>
            </a:r>
          </a:p>
        </p:txBody>
      </p:sp>
      <p:sp>
        <p:nvSpPr>
          <p:cNvPr id="36" name="淘宝-想搞设计PPT(倒卖必究)-36"/>
          <p:cNvSpPr>
            <a:spLocks noChangeArrowheads="1"/>
          </p:cNvSpPr>
          <p:nvPr>
            <p:custDataLst>
              <p:tags r:id="rId4"/>
            </p:custDataLst>
          </p:nvPr>
        </p:nvSpPr>
        <p:spPr bwMode="auto">
          <a:xfrm>
            <a:off x="8231416" y="4167337"/>
            <a:ext cx="21961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dirty="0">
                <a:ln w="6350">
                  <a:noFill/>
                </a:ln>
                <a:solidFill>
                  <a:schemeClr val="bg1"/>
                </a:solidFill>
                <a:latin typeface="Impact" panose="020B0806030902050204" pitchFamily="34" charset="0"/>
                <a:ea typeface="微软雅黑" panose="020B0503020204020204" pitchFamily="34" charset="-122"/>
              </a:rPr>
              <a:t>5</a:t>
            </a:r>
          </a:p>
        </p:txBody>
      </p:sp>
      <p:sp>
        <p:nvSpPr>
          <p:cNvPr id="37" name="淘宝-想搞设计PPT(倒卖必究)-37"/>
          <p:cNvSpPr>
            <a:spLocks noChangeArrowheads="1"/>
          </p:cNvSpPr>
          <p:nvPr>
            <p:custDataLst>
              <p:tags r:id="rId5"/>
            </p:custDataLst>
          </p:nvPr>
        </p:nvSpPr>
        <p:spPr bwMode="auto">
          <a:xfrm>
            <a:off x="7567854" y="4315505"/>
            <a:ext cx="21800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dirty="0">
                <a:ln w="6350">
                  <a:noFill/>
                </a:ln>
                <a:solidFill>
                  <a:schemeClr val="bg1"/>
                </a:solidFill>
                <a:latin typeface="Impact" panose="020B0806030902050204" pitchFamily="34" charset="0"/>
                <a:ea typeface="微软雅黑" panose="020B0503020204020204" pitchFamily="34" charset="-122"/>
              </a:rPr>
              <a:t>3</a:t>
            </a:r>
          </a:p>
        </p:txBody>
      </p:sp>
      <p:sp>
        <p:nvSpPr>
          <p:cNvPr id="38" name="淘宝-想搞设计PPT(倒卖必究)-38"/>
          <p:cNvSpPr txBox="1"/>
          <p:nvPr>
            <p:custDataLst>
              <p:tags r:id="rId6"/>
            </p:custDataLst>
          </p:nvPr>
        </p:nvSpPr>
        <p:spPr>
          <a:xfrm>
            <a:off x="2671011" y="4582786"/>
            <a:ext cx="1568843" cy="369140"/>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b="1" dirty="0">
                <a:solidFill>
                  <a:srgbClr val="15548D"/>
                </a:solidFill>
                <a:latin typeface="微软雅黑" panose="020B0503020204020204" pitchFamily="34" charset="-122"/>
                <a:ea typeface="微软雅黑" panose="020B0503020204020204" pitchFamily="34" charset="-122"/>
              </a:rPr>
              <a:t>添加您的标题</a:t>
            </a:r>
          </a:p>
        </p:txBody>
      </p:sp>
      <p:sp>
        <p:nvSpPr>
          <p:cNvPr id="39" name="淘宝-想搞设计PPT(倒卖必究)-39"/>
          <p:cNvSpPr txBox="1"/>
          <p:nvPr>
            <p:custDataLst>
              <p:tags r:id="rId7"/>
            </p:custDataLst>
          </p:nvPr>
        </p:nvSpPr>
        <p:spPr>
          <a:xfrm>
            <a:off x="2407206" y="5040490"/>
            <a:ext cx="2160061" cy="738279"/>
          </a:xfrm>
          <a:prstGeom prst="rect">
            <a:avLst/>
          </a:prstGeom>
          <a:noFill/>
        </p:spPr>
        <p:txBody>
          <a:bodyPr wrap="square" rtlCol="0">
            <a:spAutoFit/>
          </a:bodyPr>
          <a:lstStyle/>
          <a:p>
            <a:pPr algn="ctr"/>
            <a:r>
              <a:rPr lang="zh-CN" altLang="en-US" sz="1400" dirty="0">
                <a:solidFill>
                  <a:schemeClr val="bg2">
                    <a:lumMod val="25000"/>
                  </a:schemeClr>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a:t>
            </a:r>
            <a:endParaRPr lang="en-US" altLang="zh-CN" sz="1400" dirty="0">
              <a:solidFill>
                <a:schemeClr val="bg2">
                  <a:lumMod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0" name="淘宝-想搞设计PPT(倒卖必究)-40"/>
          <p:cNvSpPr txBox="1"/>
          <p:nvPr>
            <p:custDataLst>
              <p:tags r:id="rId8"/>
            </p:custDataLst>
          </p:nvPr>
        </p:nvSpPr>
        <p:spPr>
          <a:xfrm>
            <a:off x="3744426" y="2706460"/>
            <a:ext cx="1568843" cy="369140"/>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b="1" dirty="0">
                <a:solidFill>
                  <a:srgbClr val="15548D"/>
                </a:solidFill>
                <a:latin typeface="微软雅黑" panose="020B0503020204020204" pitchFamily="34" charset="-122"/>
                <a:ea typeface="微软雅黑" panose="020B0503020204020204" pitchFamily="34" charset="-122"/>
              </a:rPr>
              <a:t>添加您的标题</a:t>
            </a:r>
          </a:p>
        </p:txBody>
      </p:sp>
      <p:sp>
        <p:nvSpPr>
          <p:cNvPr id="41" name="淘宝-想搞设计PPT(倒卖必究)-41"/>
          <p:cNvSpPr txBox="1"/>
          <p:nvPr>
            <p:custDataLst>
              <p:tags r:id="rId9"/>
            </p:custDataLst>
          </p:nvPr>
        </p:nvSpPr>
        <p:spPr>
          <a:xfrm>
            <a:off x="3480621" y="3164164"/>
            <a:ext cx="2160061" cy="738279"/>
          </a:xfrm>
          <a:prstGeom prst="rect">
            <a:avLst/>
          </a:prstGeom>
          <a:noFill/>
        </p:spPr>
        <p:txBody>
          <a:bodyPr wrap="square" rtlCol="0">
            <a:spAutoFit/>
          </a:bodyPr>
          <a:lstStyle/>
          <a:p>
            <a:pPr algn="ctr"/>
            <a:r>
              <a:rPr lang="zh-CN" altLang="en-US" sz="1400" dirty="0">
                <a:solidFill>
                  <a:schemeClr val="bg2">
                    <a:lumMod val="25000"/>
                  </a:schemeClr>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a:t>
            </a:r>
            <a:endParaRPr lang="en-US" altLang="zh-CN" sz="1400" dirty="0">
              <a:solidFill>
                <a:schemeClr val="bg2">
                  <a:lumMod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2" name="淘宝-想搞设计PPT(倒卖必究)-42"/>
          <p:cNvSpPr txBox="1"/>
          <p:nvPr>
            <p:custDataLst>
              <p:tags r:id="rId10"/>
            </p:custDataLst>
          </p:nvPr>
        </p:nvSpPr>
        <p:spPr>
          <a:xfrm>
            <a:off x="6096000" y="1742042"/>
            <a:ext cx="1568843" cy="369140"/>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b="1" dirty="0">
                <a:solidFill>
                  <a:srgbClr val="15548D"/>
                </a:solidFill>
                <a:latin typeface="微软雅黑" panose="020B0503020204020204" pitchFamily="34" charset="-122"/>
                <a:ea typeface="微软雅黑" panose="020B0503020204020204" pitchFamily="34" charset="-122"/>
              </a:rPr>
              <a:t>添加您的标题</a:t>
            </a:r>
          </a:p>
        </p:txBody>
      </p:sp>
      <p:sp>
        <p:nvSpPr>
          <p:cNvPr id="43" name="淘宝-想搞设计PPT(倒卖必究)-43"/>
          <p:cNvSpPr txBox="1"/>
          <p:nvPr>
            <p:custDataLst>
              <p:tags r:id="rId11"/>
            </p:custDataLst>
          </p:nvPr>
        </p:nvSpPr>
        <p:spPr>
          <a:xfrm>
            <a:off x="5832195" y="2199746"/>
            <a:ext cx="2160061" cy="738279"/>
          </a:xfrm>
          <a:prstGeom prst="rect">
            <a:avLst/>
          </a:prstGeom>
          <a:noFill/>
        </p:spPr>
        <p:txBody>
          <a:bodyPr wrap="square" rtlCol="0">
            <a:spAutoFit/>
          </a:bodyPr>
          <a:lstStyle/>
          <a:p>
            <a:pPr algn="ctr"/>
            <a:r>
              <a:rPr lang="zh-CN" altLang="en-US" sz="1400" dirty="0">
                <a:solidFill>
                  <a:schemeClr val="bg2">
                    <a:lumMod val="25000"/>
                  </a:schemeClr>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a:t>
            </a:r>
            <a:endParaRPr lang="en-US" altLang="zh-CN" sz="1400" dirty="0">
              <a:solidFill>
                <a:schemeClr val="bg2">
                  <a:lumMod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4" name="淘宝-想搞设计PPT(倒卖必究)-44"/>
          <p:cNvSpPr txBox="1"/>
          <p:nvPr>
            <p:custDataLst>
              <p:tags r:id="rId12"/>
            </p:custDataLst>
          </p:nvPr>
        </p:nvSpPr>
        <p:spPr>
          <a:xfrm>
            <a:off x="8650922" y="2719162"/>
            <a:ext cx="1568843" cy="369140"/>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b="1" dirty="0">
                <a:solidFill>
                  <a:srgbClr val="15548D"/>
                </a:solidFill>
                <a:latin typeface="微软雅黑" panose="020B0503020204020204" pitchFamily="34" charset="-122"/>
                <a:ea typeface="微软雅黑" panose="020B0503020204020204" pitchFamily="34" charset="-122"/>
              </a:rPr>
              <a:t>添加您的标题</a:t>
            </a:r>
          </a:p>
        </p:txBody>
      </p:sp>
      <p:sp>
        <p:nvSpPr>
          <p:cNvPr id="45" name="淘宝-想搞设计PPT(倒卖必究)-45"/>
          <p:cNvSpPr txBox="1"/>
          <p:nvPr>
            <p:custDataLst>
              <p:tags r:id="rId13"/>
            </p:custDataLst>
          </p:nvPr>
        </p:nvSpPr>
        <p:spPr>
          <a:xfrm>
            <a:off x="8387116" y="3176865"/>
            <a:ext cx="2160061" cy="738279"/>
          </a:xfrm>
          <a:prstGeom prst="rect">
            <a:avLst/>
          </a:prstGeom>
          <a:noFill/>
        </p:spPr>
        <p:txBody>
          <a:bodyPr wrap="square" rtlCol="0">
            <a:spAutoFit/>
          </a:bodyPr>
          <a:lstStyle/>
          <a:p>
            <a:pPr algn="ctr"/>
            <a:r>
              <a:rPr lang="zh-CN" altLang="en-US" sz="1400" dirty="0">
                <a:solidFill>
                  <a:schemeClr val="bg2">
                    <a:lumMod val="25000"/>
                  </a:schemeClr>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a:t>
            </a:r>
            <a:endParaRPr lang="en-US" altLang="zh-CN" sz="1400" dirty="0">
              <a:solidFill>
                <a:schemeClr val="bg2">
                  <a:lumMod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6" name="淘宝-想搞设计PPT(倒卖必究)-46"/>
          <p:cNvSpPr txBox="1"/>
          <p:nvPr>
            <p:custDataLst>
              <p:tags r:id="rId14"/>
            </p:custDataLst>
          </p:nvPr>
        </p:nvSpPr>
        <p:spPr>
          <a:xfrm>
            <a:off x="9497221" y="4582786"/>
            <a:ext cx="1568843" cy="369140"/>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b="1" dirty="0">
                <a:solidFill>
                  <a:srgbClr val="15548D"/>
                </a:solidFill>
                <a:latin typeface="微软雅黑" panose="020B0503020204020204" pitchFamily="34" charset="-122"/>
                <a:ea typeface="微软雅黑" panose="020B0503020204020204" pitchFamily="34" charset="-122"/>
              </a:rPr>
              <a:t>添加您的标题</a:t>
            </a:r>
          </a:p>
        </p:txBody>
      </p:sp>
      <p:sp>
        <p:nvSpPr>
          <p:cNvPr id="47" name="淘宝-想搞设计PPT(倒卖必究)-47"/>
          <p:cNvSpPr txBox="1"/>
          <p:nvPr>
            <p:custDataLst>
              <p:tags r:id="rId15"/>
            </p:custDataLst>
          </p:nvPr>
        </p:nvSpPr>
        <p:spPr>
          <a:xfrm>
            <a:off x="9233415" y="5040490"/>
            <a:ext cx="2160061" cy="738279"/>
          </a:xfrm>
          <a:prstGeom prst="rect">
            <a:avLst/>
          </a:prstGeom>
          <a:noFill/>
        </p:spPr>
        <p:txBody>
          <a:bodyPr wrap="square" rtlCol="0">
            <a:spAutoFit/>
          </a:bodyPr>
          <a:lstStyle/>
          <a:p>
            <a:pPr algn="ctr"/>
            <a:r>
              <a:rPr lang="zh-CN" altLang="en-US" sz="1400" dirty="0">
                <a:solidFill>
                  <a:schemeClr val="bg2">
                    <a:lumMod val="25000"/>
                  </a:schemeClr>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a:t>
            </a:r>
            <a:endParaRPr lang="en-US" altLang="zh-CN" sz="1400" dirty="0">
              <a:solidFill>
                <a:schemeClr val="bg2">
                  <a:lumMod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60" name="Picture 59" descr="华中科技大学.png"/>
          <p:cNvPicPr>
            <a:picLocks noChangeAspect="1"/>
          </p:cNvPicPr>
          <p:nvPr/>
        </p:nvPicPr>
        <p:blipFill>
          <a:blip r:embed="rId28"/>
          <a:stretch>
            <a:fillRect/>
          </a:stretch>
        </p:blipFill>
        <p:spPr>
          <a:xfrm>
            <a:off x="76732" y="427587"/>
            <a:ext cx="1470932" cy="323078"/>
          </a:xfrm>
          <a:prstGeom prst="rect">
            <a:avLst/>
          </a:prstGeom>
        </p:spPr>
      </p:pic>
    </p:spTree>
  </p:cSld>
  <p:clrMapOvr>
    <a:masterClrMapping/>
  </p:clrMapOvr>
  <p:transition spd="slow" advTm="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3" presetClass="entr" presetSubtype="16" fill="hold" grpId="0" nodeType="withEffect">
                                  <p:stCondLst>
                                    <p:cond delay="500"/>
                                  </p:stCondLst>
                                  <p:childTnLst>
                                    <p:set>
                                      <p:cBhvr>
                                        <p:cTn id="9" dur="1" fill="hold">
                                          <p:stCondLst>
                                            <p:cond delay="0"/>
                                          </p:stCondLst>
                                        </p:cTn>
                                        <p:tgtEl>
                                          <p:spTgt spid="33"/>
                                        </p:tgtEl>
                                        <p:attrNameLst>
                                          <p:attrName>style.visibility</p:attrName>
                                        </p:attrNameLst>
                                      </p:cBhvr>
                                      <p:to>
                                        <p:strVal val="visible"/>
                                      </p:to>
                                    </p:set>
                                    <p:anim calcmode="lin" valueType="num">
                                      <p:cBhvr>
                                        <p:cTn id="10" dur="500" fill="hold"/>
                                        <p:tgtEl>
                                          <p:spTgt spid="33"/>
                                        </p:tgtEl>
                                        <p:attrNameLst>
                                          <p:attrName>ppt_w</p:attrName>
                                        </p:attrNameLst>
                                      </p:cBhvr>
                                      <p:tavLst>
                                        <p:tav tm="0">
                                          <p:val>
                                            <p:fltVal val="0"/>
                                          </p:val>
                                        </p:tav>
                                        <p:tav tm="100000">
                                          <p:val>
                                            <p:strVal val="#ppt_w"/>
                                          </p:val>
                                        </p:tav>
                                      </p:tavLst>
                                    </p:anim>
                                    <p:anim calcmode="lin" valueType="num">
                                      <p:cBhvr>
                                        <p:cTn id="11" dur="500" fill="hold"/>
                                        <p:tgtEl>
                                          <p:spTgt spid="33"/>
                                        </p:tgtEl>
                                        <p:attrNameLst>
                                          <p:attrName>ppt_h</p:attrName>
                                        </p:attrNameLst>
                                      </p:cBhvr>
                                      <p:tavLst>
                                        <p:tav tm="0">
                                          <p:val>
                                            <p:fltVal val="0"/>
                                          </p:val>
                                        </p:tav>
                                        <p:tav tm="100000">
                                          <p:val>
                                            <p:strVal val="#ppt_h"/>
                                          </p:val>
                                        </p:tav>
                                      </p:tavLst>
                                    </p:anim>
                                  </p:childTnLst>
                                </p:cTn>
                              </p:par>
                              <p:par>
                                <p:cTn id="12" presetID="23" presetClass="entr" presetSubtype="16" fill="hold" grpId="0" nodeType="withEffect">
                                  <p:stCondLst>
                                    <p:cond delay="600"/>
                                  </p:stCondLst>
                                  <p:childTnLst>
                                    <p:set>
                                      <p:cBhvr>
                                        <p:cTn id="13" dur="1" fill="hold">
                                          <p:stCondLst>
                                            <p:cond delay="0"/>
                                          </p:stCondLst>
                                        </p:cTn>
                                        <p:tgtEl>
                                          <p:spTgt spid="34"/>
                                        </p:tgtEl>
                                        <p:attrNameLst>
                                          <p:attrName>style.visibility</p:attrName>
                                        </p:attrNameLst>
                                      </p:cBhvr>
                                      <p:to>
                                        <p:strVal val="visible"/>
                                      </p:to>
                                    </p:set>
                                    <p:anim calcmode="lin" valueType="num">
                                      <p:cBhvr>
                                        <p:cTn id="14" dur="500" fill="hold"/>
                                        <p:tgtEl>
                                          <p:spTgt spid="34"/>
                                        </p:tgtEl>
                                        <p:attrNameLst>
                                          <p:attrName>ppt_w</p:attrName>
                                        </p:attrNameLst>
                                      </p:cBhvr>
                                      <p:tavLst>
                                        <p:tav tm="0">
                                          <p:val>
                                            <p:fltVal val="0"/>
                                          </p:val>
                                        </p:tav>
                                        <p:tav tm="100000">
                                          <p:val>
                                            <p:strVal val="#ppt_w"/>
                                          </p:val>
                                        </p:tav>
                                      </p:tavLst>
                                    </p:anim>
                                    <p:anim calcmode="lin" valueType="num">
                                      <p:cBhvr>
                                        <p:cTn id="15" dur="500" fill="hold"/>
                                        <p:tgtEl>
                                          <p:spTgt spid="34"/>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700"/>
                                  </p:stCondLst>
                                  <p:childTnLst>
                                    <p:set>
                                      <p:cBhvr>
                                        <p:cTn id="17" dur="1" fill="hold">
                                          <p:stCondLst>
                                            <p:cond delay="0"/>
                                          </p:stCondLst>
                                        </p:cTn>
                                        <p:tgtEl>
                                          <p:spTgt spid="37"/>
                                        </p:tgtEl>
                                        <p:attrNameLst>
                                          <p:attrName>style.visibility</p:attrName>
                                        </p:attrNameLst>
                                      </p:cBhvr>
                                      <p:to>
                                        <p:strVal val="visible"/>
                                      </p:to>
                                    </p:set>
                                    <p:anim calcmode="lin" valueType="num">
                                      <p:cBhvr>
                                        <p:cTn id="18" dur="500" fill="hold"/>
                                        <p:tgtEl>
                                          <p:spTgt spid="37"/>
                                        </p:tgtEl>
                                        <p:attrNameLst>
                                          <p:attrName>ppt_w</p:attrName>
                                        </p:attrNameLst>
                                      </p:cBhvr>
                                      <p:tavLst>
                                        <p:tav tm="0">
                                          <p:val>
                                            <p:fltVal val="0"/>
                                          </p:val>
                                        </p:tav>
                                        <p:tav tm="100000">
                                          <p:val>
                                            <p:strVal val="#ppt_w"/>
                                          </p:val>
                                        </p:tav>
                                      </p:tavLst>
                                    </p:anim>
                                    <p:anim calcmode="lin" valueType="num">
                                      <p:cBhvr>
                                        <p:cTn id="19" dur="500" fill="hold"/>
                                        <p:tgtEl>
                                          <p:spTgt spid="37"/>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800"/>
                                  </p:stCondLst>
                                  <p:childTnLst>
                                    <p:set>
                                      <p:cBhvr>
                                        <p:cTn id="21" dur="1" fill="hold">
                                          <p:stCondLst>
                                            <p:cond delay="0"/>
                                          </p:stCondLst>
                                        </p:cTn>
                                        <p:tgtEl>
                                          <p:spTgt spid="35"/>
                                        </p:tgtEl>
                                        <p:attrNameLst>
                                          <p:attrName>style.visibility</p:attrName>
                                        </p:attrNameLst>
                                      </p:cBhvr>
                                      <p:to>
                                        <p:strVal val="visible"/>
                                      </p:to>
                                    </p:set>
                                    <p:anim calcmode="lin" valueType="num">
                                      <p:cBhvr>
                                        <p:cTn id="22" dur="500" fill="hold"/>
                                        <p:tgtEl>
                                          <p:spTgt spid="35"/>
                                        </p:tgtEl>
                                        <p:attrNameLst>
                                          <p:attrName>ppt_w</p:attrName>
                                        </p:attrNameLst>
                                      </p:cBhvr>
                                      <p:tavLst>
                                        <p:tav tm="0">
                                          <p:val>
                                            <p:fltVal val="0"/>
                                          </p:val>
                                        </p:tav>
                                        <p:tav tm="100000">
                                          <p:val>
                                            <p:strVal val="#ppt_w"/>
                                          </p:val>
                                        </p:tav>
                                      </p:tavLst>
                                    </p:anim>
                                    <p:anim calcmode="lin" valueType="num">
                                      <p:cBhvr>
                                        <p:cTn id="23" dur="500" fill="hold"/>
                                        <p:tgtEl>
                                          <p:spTgt spid="35"/>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90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randombar(horizontal)">
                                      <p:cBhvr>
                                        <p:cTn id="32" dur="500"/>
                                        <p:tgtEl>
                                          <p:spTgt spid="38"/>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randombar(horizontal)">
                                      <p:cBhvr>
                                        <p:cTn id="35" dur="500"/>
                                        <p:tgtEl>
                                          <p:spTgt spid="39"/>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randombar(horizontal)">
                                      <p:cBhvr>
                                        <p:cTn id="38" dur="500"/>
                                        <p:tgtEl>
                                          <p:spTgt spid="41"/>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randombar(horizontal)">
                                      <p:cBhvr>
                                        <p:cTn id="41" dur="500"/>
                                        <p:tgtEl>
                                          <p:spTgt spid="40"/>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randombar(horizontal)">
                                      <p:cBhvr>
                                        <p:cTn id="44" dur="500"/>
                                        <p:tgtEl>
                                          <p:spTgt spid="43"/>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randombar(horizontal)">
                                      <p:cBhvr>
                                        <p:cTn id="47" dur="500"/>
                                        <p:tgtEl>
                                          <p:spTgt spid="42"/>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randombar(horizontal)">
                                      <p:cBhvr>
                                        <p:cTn id="50" dur="500"/>
                                        <p:tgtEl>
                                          <p:spTgt spid="44"/>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randombar(horizontal)">
                                      <p:cBhvr>
                                        <p:cTn id="53" dur="500"/>
                                        <p:tgtEl>
                                          <p:spTgt spid="45"/>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randombar(horizontal)">
                                      <p:cBhvr>
                                        <p:cTn id="56" dur="500"/>
                                        <p:tgtEl>
                                          <p:spTgt spid="46"/>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randombar(horizontal)">
                                      <p:cBhvr>
                                        <p:cTn id="5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淘宝-想搞设计PPT(倒卖必究)-24"/>
          <p:cNvSpPr txBox="1"/>
          <p:nvPr/>
        </p:nvSpPr>
        <p:spPr>
          <a:xfrm>
            <a:off x="2328008" y="643886"/>
            <a:ext cx="3647469" cy="492443"/>
          </a:xfrm>
          <a:prstGeom prst="rect">
            <a:avLst/>
          </a:prstGeom>
          <a:noFill/>
          <a:ln>
            <a:noFill/>
          </a:ln>
        </p:spPr>
        <p:txBody>
          <a:bodyPr vert="horz" wrap="square" lIns="0" tIns="0" rIns="0" bIns="0" numCol="1" anchor="t" anchorCtr="0" compatLnSpc="1">
            <a:spAutoFit/>
          </a:bodyPr>
          <a:lstStyle>
            <a:defPPr>
              <a:defRPr lang="zh-CN"/>
            </a:defPPr>
            <a:lvl1pPr marR="0" lvl="0" indent="0">
              <a:lnSpc>
                <a:spcPct val="100000"/>
              </a:lnSpc>
              <a:buClrTx/>
              <a:buSzTx/>
              <a:buFontTx/>
              <a:buNone/>
              <a:defRPr kumimoji="0" sz="3200" b="1" i="0" u="none" strike="noStrike" cap="none" normalizeH="0" baseline="0">
                <a:ln>
                  <a:noFill/>
                </a:ln>
                <a:solidFill>
                  <a:srgbClr val="447A8D"/>
                </a:solidFill>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solidFill>
                  <a:srgbClr val="15548D"/>
                </a:solidFill>
              </a:rPr>
              <a:t>问题评估</a:t>
            </a:r>
          </a:p>
        </p:txBody>
      </p:sp>
      <p:cxnSp>
        <p:nvCxnSpPr>
          <p:cNvPr id="25" name="淘宝-想搞设计PPT(倒卖必究)-25"/>
          <p:cNvCxnSpPr/>
          <p:nvPr/>
        </p:nvCxnSpPr>
        <p:spPr>
          <a:xfrm>
            <a:off x="1907704" y="1268760"/>
            <a:ext cx="8312061"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8" name="淘宝-想搞设计PPT(倒卖必究)-38"/>
          <p:cNvCxnSpPr/>
          <p:nvPr/>
        </p:nvCxnSpPr>
        <p:spPr>
          <a:xfrm flipH="1">
            <a:off x="5637687" y="3154296"/>
            <a:ext cx="5897323" cy="0"/>
          </a:xfrm>
          <a:prstGeom prst="line">
            <a:avLst/>
          </a:prstGeom>
          <a:ln w="317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39" name="淘宝-想搞设计PPT(倒卖必究)-39"/>
          <p:cNvCxnSpPr/>
          <p:nvPr/>
        </p:nvCxnSpPr>
        <p:spPr>
          <a:xfrm flipH="1">
            <a:off x="6323288" y="4031480"/>
            <a:ext cx="5223492" cy="0"/>
          </a:xfrm>
          <a:prstGeom prst="line">
            <a:avLst/>
          </a:prstGeom>
          <a:ln w="317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40" name="淘宝-想搞设计PPT(倒卖必究)-40"/>
          <p:cNvCxnSpPr/>
          <p:nvPr/>
        </p:nvCxnSpPr>
        <p:spPr>
          <a:xfrm flipH="1">
            <a:off x="3697908" y="4911328"/>
            <a:ext cx="7848872" cy="0"/>
          </a:xfrm>
          <a:prstGeom prst="line">
            <a:avLst/>
          </a:prstGeom>
          <a:ln w="317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41" name="淘宝-想搞设计PPT(倒卖必究)-41"/>
          <p:cNvCxnSpPr/>
          <p:nvPr/>
        </p:nvCxnSpPr>
        <p:spPr>
          <a:xfrm flipH="1">
            <a:off x="5078798" y="5855816"/>
            <a:ext cx="6467983" cy="0"/>
          </a:xfrm>
          <a:prstGeom prst="line">
            <a:avLst/>
          </a:prstGeom>
          <a:ln w="3175">
            <a:solidFill>
              <a:srgbClr val="15548D"/>
            </a:solidFill>
          </a:ln>
        </p:spPr>
        <p:style>
          <a:lnRef idx="1">
            <a:schemeClr val="accent1"/>
          </a:lnRef>
          <a:fillRef idx="0">
            <a:schemeClr val="accent1"/>
          </a:fillRef>
          <a:effectRef idx="0">
            <a:schemeClr val="accent1"/>
          </a:effectRef>
          <a:fontRef idx="minor">
            <a:schemeClr val="tx1"/>
          </a:fontRef>
        </p:style>
      </p:cxnSp>
      <p:sp>
        <p:nvSpPr>
          <p:cNvPr id="42" name="淘宝-想搞设计PPT(倒卖必究)-42"/>
          <p:cNvSpPr/>
          <p:nvPr/>
        </p:nvSpPr>
        <p:spPr>
          <a:xfrm>
            <a:off x="4057948" y="2382006"/>
            <a:ext cx="1650178" cy="1543264"/>
          </a:xfrm>
          <a:prstGeom prst="flowChartDecision">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FFFF"/>
                </a:solidFill>
                <a:latin typeface="思源黑体 CN Medium" panose="020B0600000000000000" charset="-122"/>
              </a:rPr>
              <a:t>20%</a:t>
            </a:r>
            <a:endParaRPr lang="zh-CN" altLang="en-US" sz="2400" dirty="0">
              <a:solidFill>
                <a:srgbClr val="FFFFFF"/>
              </a:solidFill>
              <a:latin typeface="思源黑体 CN Medium" panose="020B0600000000000000" charset="-122"/>
            </a:endParaRPr>
          </a:p>
        </p:txBody>
      </p:sp>
      <p:sp>
        <p:nvSpPr>
          <p:cNvPr id="43" name="淘宝-想搞设计PPT(倒卖必究)-43"/>
          <p:cNvSpPr/>
          <p:nvPr/>
        </p:nvSpPr>
        <p:spPr>
          <a:xfrm>
            <a:off x="3847890" y="4101922"/>
            <a:ext cx="2004253" cy="1952492"/>
          </a:xfrm>
          <a:prstGeom prst="flowChartDecision">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FFFF"/>
                </a:solidFill>
                <a:latin typeface="思源黑体 CN Medium" panose="020B0600000000000000" charset="-122"/>
              </a:rPr>
              <a:t>35%</a:t>
            </a:r>
            <a:endParaRPr lang="zh-CN" altLang="en-US" sz="2400" dirty="0">
              <a:solidFill>
                <a:srgbClr val="FFFFFF"/>
              </a:solidFill>
              <a:latin typeface="思源黑体 CN Medium" panose="020B0600000000000000" charset="-122"/>
            </a:endParaRPr>
          </a:p>
        </p:txBody>
      </p:sp>
      <p:sp>
        <p:nvSpPr>
          <p:cNvPr id="44" name="淘宝-想搞设计PPT(倒卖必究)-44"/>
          <p:cNvSpPr/>
          <p:nvPr/>
        </p:nvSpPr>
        <p:spPr>
          <a:xfrm>
            <a:off x="2195037" y="2769775"/>
            <a:ext cx="2516969" cy="2451967"/>
          </a:xfrm>
          <a:prstGeom prst="flowChartDecision">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F"/>
                </a:solidFill>
                <a:latin typeface="思源黑体 CN Medium" panose="020B0600000000000000" charset="-122"/>
              </a:rPr>
              <a:t>55%</a:t>
            </a:r>
            <a:endParaRPr lang="zh-CN" altLang="en-US" sz="3200" dirty="0">
              <a:solidFill>
                <a:srgbClr val="FFFFFF"/>
              </a:solidFill>
              <a:latin typeface="思源黑体 CN Medium" panose="020B0600000000000000" charset="-122"/>
            </a:endParaRPr>
          </a:p>
        </p:txBody>
      </p:sp>
      <p:sp>
        <p:nvSpPr>
          <p:cNvPr id="45" name="淘宝-想搞设计PPT(倒卖必究)-45"/>
          <p:cNvSpPr/>
          <p:nvPr/>
        </p:nvSpPr>
        <p:spPr>
          <a:xfrm>
            <a:off x="4975627" y="3401307"/>
            <a:ext cx="1347661" cy="1260347"/>
          </a:xfrm>
          <a:prstGeom prst="flowChartDecision">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FFFF"/>
                </a:solidFill>
                <a:latin typeface="思源黑体 CN Medium" panose="020B0600000000000000" charset="-122"/>
              </a:rPr>
              <a:t>10%</a:t>
            </a:r>
            <a:endParaRPr lang="zh-CN" altLang="en-US" sz="2000" dirty="0">
              <a:solidFill>
                <a:srgbClr val="FFFFFF"/>
              </a:solidFill>
              <a:latin typeface="思源黑体 CN Medium" panose="020B0600000000000000" charset="-122"/>
            </a:endParaRPr>
          </a:p>
        </p:txBody>
      </p:sp>
      <p:sp>
        <p:nvSpPr>
          <p:cNvPr id="46" name="淘宝-想搞设计PPT(倒卖必究)-46"/>
          <p:cNvSpPr txBox="1"/>
          <p:nvPr/>
        </p:nvSpPr>
        <p:spPr>
          <a:xfrm>
            <a:off x="8806596" y="2202203"/>
            <a:ext cx="2683107" cy="369140"/>
          </a:xfrm>
          <a:prstGeom prst="rect">
            <a:avLst/>
          </a:prstGeom>
          <a:noFill/>
        </p:spPr>
        <p:txBody>
          <a:bodyPr wrap="square" rtlCol="0">
            <a:spAutoFit/>
          </a:bodyPr>
          <a:lstStyle/>
          <a:p>
            <a:pPr algn="r"/>
            <a:r>
              <a:rPr lang="zh-CN" altLang="en-US" b="1" dirty="0">
                <a:solidFill>
                  <a:srgbClr val="15548D"/>
                </a:solidFill>
                <a:latin typeface="微软雅黑" panose="020B0503020204020204" pitchFamily="34" charset="-122"/>
                <a:ea typeface="微软雅黑" panose="020B0503020204020204" pitchFamily="34" charset="-122"/>
              </a:rPr>
              <a:t>活动安排是否周到</a:t>
            </a:r>
          </a:p>
        </p:txBody>
      </p:sp>
      <p:sp>
        <p:nvSpPr>
          <p:cNvPr id="47" name="淘宝-想搞设计PPT(倒卖必究)-47"/>
          <p:cNvSpPr txBox="1"/>
          <p:nvPr/>
        </p:nvSpPr>
        <p:spPr>
          <a:xfrm>
            <a:off x="6277981" y="2564506"/>
            <a:ext cx="5268799" cy="584519"/>
          </a:xfrm>
          <a:prstGeom prst="rect">
            <a:avLst/>
          </a:prstGeom>
          <a:noFill/>
        </p:spPr>
        <p:txBody>
          <a:bodyPr wrap="square" rtlCol="0">
            <a:spAutoFit/>
          </a:bodyPr>
          <a:lstStyle/>
          <a:p>
            <a:pPr algn="r"/>
            <a:r>
              <a:rPr lang="zh-CN" altLang="en-US" sz="1600" dirty="0">
                <a:solidFill>
                  <a:schemeClr val="bg2">
                    <a:lumMod val="25000"/>
                  </a:schemeClr>
                </a:solidFill>
                <a:latin typeface="微软雅黑" panose="020B0503020204020204" pitchFamily="34" charset="-122"/>
                <a:ea typeface="微软雅黑" panose="020B0503020204020204" pitchFamily="34" charset="-122"/>
              </a:rPr>
              <a:t>此项评分占比</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20%</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，包含来宾接待、会场安排、安保措施、后勤等。</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8" name="淘宝-想搞设计PPT(倒卖必究)-48"/>
          <p:cNvSpPr txBox="1"/>
          <p:nvPr/>
        </p:nvSpPr>
        <p:spPr>
          <a:xfrm>
            <a:off x="7432469" y="3170464"/>
            <a:ext cx="4069327" cy="369140"/>
          </a:xfrm>
          <a:prstGeom prst="rect">
            <a:avLst/>
          </a:prstGeom>
          <a:noFill/>
        </p:spPr>
        <p:txBody>
          <a:bodyPr wrap="square" rtlCol="0">
            <a:spAutoFit/>
          </a:bodyPr>
          <a:lstStyle/>
          <a:p>
            <a:pPr algn="r"/>
            <a:r>
              <a:rPr lang="zh-CN" altLang="en-US" b="1" dirty="0">
                <a:solidFill>
                  <a:srgbClr val="15548D"/>
                </a:solidFill>
                <a:latin typeface="微软雅黑" panose="020B0503020204020204" pitchFamily="34" charset="-122"/>
                <a:ea typeface="微软雅黑" panose="020B0503020204020204" pitchFamily="34" charset="-122"/>
              </a:rPr>
              <a:t>活动内容质量</a:t>
            </a:r>
          </a:p>
        </p:txBody>
      </p:sp>
      <p:sp>
        <p:nvSpPr>
          <p:cNvPr id="49" name="淘宝-想搞设计PPT(倒卖必究)-49"/>
          <p:cNvSpPr txBox="1"/>
          <p:nvPr/>
        </p:nvSpPr>
        <p:spPr>
          <a:xfrm>
            <a:off x="6473998" y="3488418"/>
            <a:ext cx="5268799" cy="584519"/>
          </a:xfrm>
          <a:prstGeom prst="rect">
            <a:avLst/>
          </a:prstGeom>
          <a:noFill/>
        </p:spPr>
        <p:txBody>
          <a:bodyPr wrap="square" rtlCol="0">
            <a:spAutoFit/>
          </a:bodyPr>
          <a:lstStyle/>
          <a:p>
            <a:pPr algn="r"/>
            <a:r>
              <a:rPr lang="zh-CN" altLang="en-US" sz="1600" dirty="0">
                <a:solidFill>
                  <a:schemeClr val="bg2">
                    <a:lumMod val="25000"/>
                  </a:schemeClr>
                </a:solidFill>
                <a:latin typeface="微软雅黑" panose="020B0503020204020204" pitchFamily="34" charset="-122"/>
                <a:ea typeface="微软雅黑" panose="020B0503020204020204" pitchFamily="34" charset="-122"/>
              </a:rPr>
              <a:t>此项评分占比</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10%</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，包含嘉宾演讲质量、文艺演出质量、现场气氛、参与者感受等。</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0" name="淘宝-想搞设计PPT(倒卖必究)-50"/>
          <p:cNvSpPr txBox="1"/>
          <p:nvPr/>
        </p:nvSpPr>
        <p:spPr>
          <a:xfrm>
            <a:off x="10153040" y="4054759"/>
            <a:ext cx="1665970" cy="369140"/>
          </a:xfrm>
          <a:prstGeom prst="rect">
            <a:avLst/>
          </a:prstGeom>
          <a:noFill/>
        </p:spPr>
        <p:txBody>
          <a:bodyPr wrap="square" rtlCol="0">
            <a:spAutoFit/>
          </a:bodyPr>
          <a:lstStyle/>
          <a:p>
            <a:pPr algn="ctr"/>
            <a:r>
              <a:rPr lang="zh-CN" altLang="en-US" b="1" dirty="0">
                <a:solidFill>
                  <a:srgbClr val="15548D"/>
                </a:solidFill>
                <a:latin typeface="微软雅黑" panose="020B0503020204020204" pitchFamily="34" charset="-122"/>
                <a:ea typeface="微软雅黑" panose="020B0503020204020204" pitchFamily="34" charset="-122"/>
              </a:rPr>
              <a:t>宣传推广</a:t>
            </a:r>
          </a:p>
        </p:txBody>
      </p:sp>
      <p:sp>
        <p:nvSpPr>
          <p:cNvPr id="51" name="淘宝-想搞设计PPT(倒卖必究)-51"/>
          <p:cNvSpPr txBox="1"/>
          <p:nvPr/>
        </p:nvSpPr>
        <p:spPr>
          <a:xfrm>
            <a:off x="6339859" y="4364679"/>
            <a:ext cx="5268798" cy="584519"/>
          </a:xfrm>
          <a:prstGeom prst="rect">
            <a:avLst/>
          </a:prstGeom>
          <a:noFill/>
        </p:spPr>
        <p:txBody>
          <a:bodyPr wrap="square" rtlCol="0">
            <a:spAutoFit/>
          </a:bodyPr>
          <a:lstStyle/>
          <a:p>
            <a:pPr algn="r"/>
            <a:r>
              <a:rPr lang="zh-CN" altLang="en-US" sz="1600" dirty="0">
                <a:solidFill>
                  <a:schemeClr val="bg2">
                    <a:lumMod val="25000"/>
                  </a:schemeClr>
                </a:solidFill>
                <a:latin typeface="微软雅黑" panose="020B0503020204020204" pitchFamily="34" charset="-122"/>
                <a:ea typeface="微软雅黑" panose="020B0503020204020204" pitchFamily="34" charset="-122"/>
              </a:rPr>
              <a:t>此项评分占</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55%</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，包含宣传是否及时、内容是否有感染力，方法方式是否多样等。</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2" name="淘宝-想搞设计PPT(倒卖必究)-52"/>
          <p:cNvSpPr txBox="1"/>
          <p:nvPr/>
        </p:nvSpPr>
        <p:spPr>
          <a:xfrm>
            <a:off x="10437041" y="4893598"/>
            <a:ext cx="1097969" cy="369140"/>
          </a:xfrm>
          <a:prstGeom prst="rect">
            <a:avLst/>
          </a:prstGeom>
          <a:noFill/>
        </p:spPr>
        <p:txBody>
          <a:bodyPr wrap="square" rtlCol="0">
            <a:spAutoFit/>
          </a:bodyPr>
          <a:lstStyle/>
          <a:p>
            <a:pPr algn="ctr"/>
            <a:r>
              <a:rPr lang="zh-CN" altLang="en-US" b="1" dirty="0">
                <a:solidFill>
                  <a:srgbClr val="15548D"/>
                </a:solidFill>
                <a:latin typeface="微软雅黑" panose="020B0503020204020204" pitchFamily="34" charset="-122"/>
                <a:ea typeface="微软雅黑" panose="020B0503020204020204" pitchFamily="34" charset="-122"/>
              </a:rPr>
              <a:t>应急措施</a:t>
            </a:r>
          </a:p>
        </p:txBody>
      </p:sp>
      <p:sp>
        <p:nvSpPr>
          <p:cNvPr id="53" name="淘宝-想搞设计PPT(倒卖必究)-53"/>
          <p:cNvSpPr txBox="1"/>
          <p:nvPr/>
        </p:nvSpPr>
        <p:spPr>
          <a:xfrm>
            <a:off x="6364859" y="5254841"/>
            <a:ext cx="5185083" cy="584519"/>
          </a:xfrm>
          <a:prstGeom prst="rect">
            <a:avLst/>
          </a:prstGeom>
          <a:noFill/>
        </p:spPr>
        <p:txBody>
          <a:bodyPr wrap="square" rtlCol="0">
            <a:spAutoFit/>
          </a:bodyPr>
          <a:lstStyle/>
          <a:p>
            <a:pPr algn="r"/>
            <a:r>
              <a:rPr lang="zh-CN" altLang="en-US" sz="1600" dirty="0">
                <a:solidFill>
                  <a:schemeClr val="bg2">
                    <a:lumMod val="25000"/>
                  </a:schemeClr>
                </a:solidFill>
                <a:latin typeface="微软雅黑" panose="020B0503020204020204" pitchFamily="34" charset="-122"/>
                <a:ea typeface="微软雅黑" panose="020B0503020204020204" pitchFamily="34" charset="-122"/>
              </a:rPr>
              <a:t>此项评分占比</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35%</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，包含安保、消防、应急措施等是否周到。</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 name="淘宝-想搞设计PPT(倒卖必究)-5">
            <a:extLst>
              <a:ext uri="{FF2B5EF4-FFF2-40B4-BE49-F238E27FC236}">
                <a16:creationId xmlns:a16="http://schemas.microsoft.com/office/drawing/2014/main" id="{CF6DCACF-E4DC-B89A-CD46-026126483D17}"/>
              </a:ext>
            </a:extLst>
          </p:cNvPr>
          <p:cNvSpPr/>
          <p:nvPr/>
        </p:nvSpPr>
        <p:spPr>
          <a:xfrm>
            <a:off x="0" y="0"/>
            <a:ext cx="1691680" cy="68580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7" name="淘宝-想搞设计PPT(倒卖必究)-7">
            <a:extLst>
              <a:ext uri="{FF2B5EF4-FFF2-40B4-BE49-F238E27FC236}">
                <a16:creationId xmlns:a16="http://schemas.microsoft.com/office/drawing/2014/main" id="{EF18C83A-9B85-03B2-C054-96060EDC377F}"/>
              </a:ext>
            </a:extLst>
          </p:cNvPr>
          <p:cNvGraphicFramePr>
            <a:graphicFrameLocks noGrp="1"/>
          </p:cNvGraphicFramePr>
          <p:nvPr/>
        </p:nvGraphicFramePr>
        <p:xfrm>
          <a:off x="0" y="1429352"/>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sz="20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8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800" dirty="0">
                          <a:solidFill>
                            <a:schemeClr val="bg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800" dirty="0">
                          <a:solidFill>
                            <a:schemeClr val="bg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8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淘宝-想搞设计PPT(倒卖必究)-9">
            <a:extLst>
              <a:ext uri="{FF2B5EF4-FFF2-40B4-BE49-F238E27FC236}">
                <a16:creationId xmlns:a16="http://schemas.microsoft.com/office/drawing/2014/main" id="{E7A25751-1EFB-A06F-8914-A4AE11869650}"/>
              </a:ext>
            </a:extLst>
          </p:cNvPr>
          <p:cNvSpPr/>
          <p:nvPr/>
        </p:nvSpPr>
        <p:spPr>
          <a:xfrm>
            <a:off x="-8194" y="1406438"/>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绪论</a:t>
            </a:r>
          </a:p>
        </p:txBody>
      </p:sp>
      <p:sp>
        <p:nvSpPr>
          <p:cNvPr id="10" name="淘宝-想搞设计PPT(倒卖必究)-10">
            <a:extLst>
              <a:ext uri="{FF2B5EF4-FFF2-40B4-BE49-F238E27FC236}">
                <a16:creationId xmlns:a16="http://schemas.microsoft.com/office/drawing/2014/main" id="{06D55CC1-FEE8-E411-0792-7BB019CD9D5C}"/>
              </a:ext>
            </a:extLst>
          </p:cNvPr>
          <p:cNvSpPr/>
          <p:nvPr/>
        </p:nvSpPr>
        <p:spPr>
          <a:xfrm>
            <a:off x="-4526" y="221278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p:txBody>
      </p:sp>
      <p:grpSp>
        <p:nvGrpSpPr>
          <p:cNvPr id="11" name="组合 10">
            <a:extLst>
              <a:ext uri="{FF2B5EF4-FFF2-40B4-BE49-F238E27FC236}">
                <a16:creationId xmlns:a16="http://schemas.microsoft.com/office/drawing/2014/main" id="{36992097-6E65-DCEC-56FF-9AEE10D172A8}"/>
              </a:ext>
            </a:extLst>
          </p:cNvPr>
          <p:cNvGrpSpPr/>
          <p:nvPr/>
        </p:nvGrpSpPr>
        <p:grpSpPr>
          <a:xfrm>
            <a:off x="2067" y="4644150"/>
            <a:ext cx="1691680" cy="788186"/>
            <a:chOff x="2067" y="4644150"/>
            <a:chExt cx="1691680" cy="788186"/>
          </a:xfrm>
        </p:grpSpPr>
        <p:sp>
          <p:nvSpPr>
            <p:cNvPr id="12" name="淘宝-想搞设计PPT(倒卖必究)-12">
              <a:extLst>
                <a:ext uri="{FF2B5EF4-FFF2-40B4-BE49-F238E27FC236}">
                  <a16:creationId xmlns:a16="http://schemas.microsoft.com/office/drawing/2014/main" id="{1041BCDA-DB34-E915-4E46-2E06043BF409}"/>
                </a:ext>
              </a:extLst>
            </p:cNvPr>
            <p:cNvSpPr/>
            <p:nvPr userDrawn="1"/>
          </p:nvSpPr>
          <p:spPr>
            <a:xfrm>
              <a:off x="2067" y="4644150"/>
              <a:ext cx="1691680" cy="7881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15548D"/>
                  </a:solidFill>
                  <a:latin typeface="微软雅黑" panose="020B0503020204020204" pitchFamily="34" charset="-122"/>
                  <a:ea typeface="微软雅黑" panose="020B0503020204020204" pitchFamily="34" charset="-122"/>
                </a:rPr>
                <a:t>论文总结</a:t>
              </a:r>
            </a:p>
          </p:txBody>
        </p:sp>
        <p:sp>
          <p:nvSpPr>
            <p:cNvPr id="13" name="淘宝-想搞设计PPT(倒卖必究)-13">
              <a:extLst>
                <a:ext uri="{FF2B5EF4-FFF2-40B4-BE49-F238E27FC236}">
                  <a16:creationId xmlns:a16="http://schemas.microsoft.com/office/drawing/2014/main" id="{01AD9360-8255-9447-8F05-BFBAD746B5E0}"/>
                </a:ext>
              </a:extLst>
            </p:cNvPr>
            <p:cNvSpPr/>
            <p:nvPr userDrawn="1"/>
          </p:nvSpPr>
          <p:spPr>
            <a:xfrm rot="16200000">
              <a:off x="1547433" y="4966235"/>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47A8D"/>
                </a:solidFill>
              </a:endParaRPr>
            </a:p>
          </p:txBody>
        </p:sp>
      </p:grpSp>
      <p:pic>
        <p:nvPicPr>
          <p:cNvPr id="69" name="Picture 68" descr="华中科技大学.png"/>
          <p:cNvPicPr>
            <a:picLocks noChangeAspect="1"/>
          </p:cNvPicPr>
          <p:nvPr/>
        </p:nvPicPr>
        <p:blipFill>
          <a:blip r:embed="rId3"/>
          <a:stretch>
            <a:fillRect/>
          </a:stretch>
        </p:blipFill>
        <p:spPr>
          <a:xfrm>
            <a:off x="76732" y="427587"/>
            <a:ext cx="1470932" cy="323078"/>
          </a:xfrm>
          <a:prstGeom prst="rect">
            <a:avLst/>
          </a:prstGeom>
        </p:spPr>
      </p:pic>
    </p:spTree>
  </p:cSld>
  <p:clrMapOvr>
    <a:masterClrMapping/>
  </p:clrMapOvr>
  <p:transition spd="slow" advTm="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right)">
                                      <p:cBhvr>
                                        <p:cTn id="11" dur="500"/>
                                        <p:tgtEl>
                                          <p:spTgt spid="38"/>
                                        </p:tgtEl>
                                      </p:cBhvr>
                                    </p:animEffect>
                                  </p:childTnLst>
                                </p:cTn>
                              </p:par>
                              <p:par>
                                <p:cTn id="12" presetID="31" presetClass="entr" presetSubtype="0" fill="hold" grpId="0" nodeType="withEffect">
                                  <p:stCondLst>
                                    <p:cond delay="500"/>
                                  </p:stCondLst>
                                  <p:childTnLst>
                                    <p:set>
                                      <p:cBhvr>
                                        <p:cTn id="13" dur="1" fill="hold">
                                          <p:stCondLst>
                                            <p:cond delay="0"/>
                                          </p:stCondLst>
                                        </p:cTn>
                                        <p:tgtEl>
                                          <p:spTgt spid="42"/>
                                        </p:tgtEl>
                                        <p:attrNameLst>
                                          <p:attrName>style.visibility</p:attrName>
                                        </p:attrNameLst>
                                      </p:cBhvr>
                                      <p:to>
                                        <p:strVal val="visible"/>
                                      </p:to>
                                    </p:set>
                                    <p:anim calcmode="lin" valueType="num">
                                      <p:cBhvr>
                                        <p:cTn id="14" dur="500" fill="hold"/>
                                        <p:tgtEl>
                                          <p:spTgt spid="42"/>
                                        </p:tgtEl>
                                        <p:attrNameLst>
                                          <p:attrName>ppt_w</p:attrName>
                                        </p:attrNameLst>
                                      </p:cBhvr>
                                      <p:tavLst>
                                        <p:tav tm="0">
                                          <p:val>
                                            <p:fltVal val="0"/>
                                          </p:val>
                                        </p:tav>
                                        <p:tav tm="100000">
                                          <p:val>
                                            <p:strVal val="#ppt_w"/>
                                          </p:val>
                                        </p:tav>
                                      </p:tavLst>
                                    </p:anim>
                                    <p:anim calcmode="lin" valueType="num">
                                      <p:cBhvr>
                                        <p:cTn id="15" dur="500" fill="hold"/>
                                        <p:tgtEl>
                                          <p:spTgt spid="42"/>
                                        </p:tgtEl>
                                        <p:attrNameLst>
                                          <p:attrName>ppt_h</p:attrName>
                                        </p:attrNameLst>
                                      </p:cBhvr>
                                      <p:tavLst>
                                        <p:tav tm="0">
                                          <p:val>
                                            <p:fltVal val="0"/>
                                          </p:val>
                                        </p:tav>
                                        <p:tav tm="100000">
                                          <p:val>
                                            <p:strVal val="#ppt_h"/>
                                          </p:val>
                                        </p:tav>
                                      </p:tavLst>
                                    </p:anim>
                                    <p:anim calcmode="lin" valueType="num">
                                      <p:cBhvr>
                                        <p:cTn id="16" dur="500" fill="hold"/>
                                        <p:tgtEl>
                                          <p:spTgt spid="42"/>
                                        </p:tgtEl>
                                        <p:attrNameLst>
                                          <p:attrName>style.rotation</p:attrName>
                                        </p:attrNameLst>
                                      </p:cBhvr>
                                      <p:tavLst>
                                        <p:tav tm="0">
                                          <p:val>
                                            <p:fltVal val="90"/>
                                          </p:val>
                                        </p:tav>
                                        <p:tav tm="100000">
                                          <p:val>
                                            <p:fltVal val="0"/>
                                          </p:val>
                                        </p:tav>
                                      </p:tavLst>
                                    </p:anim>
                                    <p:animEffect transition="in" filter="fade">
                                      <p:cBhvr>
                                        <p:cTn id="17" dur="500"/>
                                        <p:tgtEl>
                                          <p:spTgt spid="42"/>
                                        </p:tgtEl>
                                      </p:cBhvr>
                                    </p:animEffect>
                                  </p:childTnLst>
                                </p:cTn>
                              </p:par>
                              <p:par>
                                <p:cTn id="18" presetID="14" presetClass="entr" presetSubtype="10" fill="hold" grpId="0" nodeType="withEffect">
                                  <p:stCondLst>
                                    <p:cond delay="500"/>
                                  </p:stCondLst>
                                  <p:childTnLst>
                                    <p:set>
                                      <p:cBhvr>
                                        <p:cTn id="19" dur="1" fill="hold">
                                          <p:stCondLst>
                                            <p:cond delay="0"/>
                                          </p:stCondLst>
                                        </p:cTn>
                                        <p:tgtEl>
                                          <p:spTgt spid="47"/>
                                        </p:tgtEl>
                                        <p:attrNameLst>
                                          <p:attrName>style.visibility</p:attrName>
                                        </p:attrNameLst>
                                      </p:cBhvr>
                                      <p:to>
                                        <p:strVal val="visible"/>
                                      </p:to>
                                    </p:set>
                                    <p:animEffect transition="in" filter="randombar(horizontal)">
                                      <p:cBhvr>
                                        <p:cTn id="20" dur="500"/>
                                        <p:tgtEl>
                                          <p:spTgt spid="47"/>
                                        </p:tgtEl>
                                      </p:cBhvr>
                                    </p:animEffect>
                                  </p:childTnLst>
                                </p:cTn>
                              </p:par>
                              <p:par>
                                <p:cTn id="21" presetID="14" presetClass="entr" presetSubtype="10" fill="hold" grpId="0" nodeType="withEffect">
                                  <p:stCondLst>
                                    <p:cond delay="500"/>
                                  </p:stCondLst>
                                  <p:childTnLst>
                                    <p:set>
                                      <p:cBhvr>
                                        <p:cTn id="22" dur="1" fill="hold">
                                          <p:stCondLst>
                                            <p:cond delay="0"/>
                                          </p:stCondLst>
                                        </p:cTn>
                                        <p:tgtEl>
                                          <p:spTgt spid="46"/>
                                        </p:tgtEl>
                                        <p:attrNameLst>
                                          <p:attrName>style.visibility</p:attrName>
                                        </p:attrNameLst>
                                      </p:cBhvr>
                                      <p:to>
                                        <p:strVal val="visible"/>
                                      </p:to>
                                    </p:set>
                                    <p:animEffect transition="in" filter="randombar(horizontal)">
                                      <p:cBhvr>
                                        <p:cTn id="23" dur="500"/>
                                        <p:tgtEl>
                                          <p:spTgt spid="46"/>
                                        </p:tgtEl>
                                      </p:cBhvr>
                                    </p:animEffect>
                                  </p:childTnLst>
                                </p:cTn>
                              </p:par>
                              <p:par>
                                <p:cTn id="24" presetID="22" presetClass="entr" presetSubtype="2" fill="hold" nodeType="withEffect">
                                  <p:stCondLst>
                                    <p:cond delay="1000"/>
                                  </p:stCondLst>
                                  <p:childTnLst>
                                    <p:set>
                                      <p:cBhvr>
                                        <p:cTn id="25" dur="1" fill="hold">
                                          <p:stCondLst>
                                            <p:cond delay="0"/>
                                          </p:stCondLst>
                                        </p:cTn>
                                        <p:tgtEl>
                                          <p:spTgt spid="39"/>
                                        </p:tgtEl>
                                        <p:attrNameLst>
                                          <p:attrName>style.visibility</p:attrName>
                                        </p:attrNameLst>
                                      </p:cBhvr>
                                      <p:to>
                                        <p:strVal val="visible"/>
                                      </p:to>
                                    </p:set>
                                    <p:animEffect transition="in" filter="wipe(right)">
                                      <p:cBhvr>
                                        <p:cTn id="26" dur="500"/>
                                        <p:tgtEl>
                                          <p:spTgt spid="39"/>
                                        </p:tgtEl>
                                      </p:cBhvr>
                                    </p:animEffect>
                                  </p:childTnLst>
                                </p:cTn>
                              </p:par>
                              <p:par>
                                <p:cTn id="27" presetID="14" presetClass="entr" presetSubtype="10" fill="hold" grpId="0" nodeType="withEffect">
                                  <p:stCondLst>
                                    <p:cond delay="1000"/>
                                  </p:stCondLst>
                                  <p:childTnLst>
                                    <p:set>
                                      <p:cBhvr>
                                        <p:cTn id="28" dur="1" fill="hold">
                                          <p:stCondLst>
                                            <p:cond delay="0"/>
                                          </p:stCondLst>
                                        </p:cTn>
                                        <p:tgtEl>
                                          <p:spTgt spid="49"/>
                                        </p:tgtEl>
                                        <p:attrNameLst>
                                          <p:attrName>style.visibility</p:attrName>
                                        </p:attrNameLst>
                                      </p:cBhvr>
                                      <p:to>
                                        <p:strVal val="visible"/>
                                      </p:to>
                                    </p:set>
                                    <p:animEffect transition="in" filter="randombar(horizontal)">
                                      <p:cBhvr>
                                        <p:cTn id="29" dur="500"/>
                                        <p:tgtEl>
                                          <p:spTgt spid="49"/>
                                        </p:tgtEl>
                                      </p:cBhvr>
                                    </p:animEffect>
                                  </p:childTnLst>
                                </p:cTn>
                              </p:par>
                              <p:par>
                                <p:cTn id="30" presetID="14" presetClass="entr" presetSubtype="10" fill="hold" grpId="0" nodeType="withEffect">
                                  <p:stCondLst>
                                    <p:cond delay="1000"/>
                                  </p:stCondLst>
                                  <p:childTnLst>
                                    <p:set>
                                      <p:cBhvr>
                                        <p:cTn id="31" dur="1" fill="hold">
                                          <p:stCondLst>
                                            <p:cond delay="0"/>
                                          </p:stCondLst>
                                        </p:cTn>
                                        <p:tgtEl>
                                          <p:spTgt spid="48"/>
                                        </p:tgtEl>
                                        <p:attrNameLst>
                                          <p:attrName>style.visibility</p:attrName>
                                        </p:attrNameLst>
                                      </p:cBhvr>
                                      <p:to>
                                        <p:strVal val="visible"/>
                                      </p:to>
                                    </p:set>
                                    <p:animEffect transition="in" filter="randombar(horizontal)">
                                      <p:cBhvr>
                                        <p:cTn id="32" dur="500"/>
                                        <p:tgtEl>
                                          <p:spTgt spid="48"/>
                                        </p:tgtEl>
                                      </p:cBhvr>
                                    </p:animEffect>
                                  </p:childTnLst>
                                </p:cTn>
                              </p:par>
                              <p:par>
                                <p:cTn id="33" presetID="31" presetClass="entr" presetSubtype="0" fill="hold" grpId="0" nodeType="withEffect">
                                  <p:stCondLst>
                                    <p:cond delay="1500"/>
                                  </p:stCondLst>
                                  <p:childTnLst>
                                    <p:set>
                                      <p:cBhvr>
                                        <p:cTn id="34" dur="1" fill="hold">
                                          <p:stCondLst>
                                            <p:cond delay="0"/>
                                          </p:stCondLst>
                                        </p:cTn>
                                        <p:tgtEl>
                                          <p:spTgt spid="45"/>
                                        </p:tgtEl>
                                        <p:attrNameLst>
                                          <p:attrName>style.visibility</p:attrName>
                                        </p:attrNameLst>
                                      </p:cBhvr>
                                      <p:to>
                                        <p:strVal val="visible"/>
                                      </p:to>
                                    </p:set>
                                    <p:anim calcmode="lin" valueType="num">
                                      <p:cBhvr>
                                        <p:cTn id="35" dur="500" fill="hold"/>
                                        <p:tgtEl>
                                          <p:spTgt spid="45"/>
                                        </p:tgtEl>
                                        <p:attrNameLst>
                                          <p:attrName>ppt_w</p:attrName>
                                        </p:attrNameLst>
                                      </p:cBhvr>
                                      <p:tavLst>
                                        <p:tav tm="0">
                                          <p:val>
                                            <p:fltVal val="0"/>
                                          </p:val>
                                        </p:tav>
                                        <p:tav tm="100000">
                                          <p:val>
                                            <p:strVal val="#ppt_w"/>
                                          </p:val>
                                        </p:tav>
                                      </p:tavLst>
                                    </p:anim>
                                    <p:anim calcmode="lin" valueType="num">
                                      <p:cBhvr>
                                        <p:cTn id="36" dur="500" fill="hold"/>
                                        <p:tgtEl>
                                          <p:spTgt spid="45"/>
                                        </p:tgtEl>
                                        <p:attrNameLst>
                                          <p:attrName>ppt_h</p:attrName>
                                        </p:attrNameLst>
                                      </p:cBhvr>
                                      <p:tavLst>
                                        <p:tav tm="0">
                                          <p:val>
                                            <p:fltVal val="0"/>
                                          </p:val>
                                        </p:tav>
                                        <p:tav tm="100000">
                                          <p:val>
                                            <p:strVal val="#ppt_h"/>
                                          </p:val>
                                        </p:tav>
                                      </p:tavLst>
                                    </p:anim>
                                    <p:anim calcmode="lin" valueType="num">
                                      <p:cBhvr>
                                        <p:cTn id="37" dur="500" fill="hold"/>
                                        <p:tgtEl>
                                          <p:spTgt spid="45"/>
                                        </p:tgtEl>
                                        <p:attrNameLst>
                                          <p:attrName>style.rotation</p:attrName>
                                        </p:attrNameLst>
                                      </p:cBhvr>
                                      <p:tavLst>
                                        <p:tav tm="0">
                                          <p:val>
                                            <p:fltVal val="90"/>
                                          </p:val>
                                        </p:tav>
                                        <p:tav tm="100000">
                                          <p:val>
                                            <p:fltVal val="0"/>
                                          </p:val>
                                        </p:tav>
                                      </p:tavLst>
                                    </p:anim>
                                    <p:animEffect transition="in" filter="fade">
                                      <p:cBhvr>
                                        <p:cTn id="38" dur="500"/>
                                        <p:tgtEl>
                                          <p:spTgt spid="45"/>
                                        </p:tgtEl>
                                      </p:cBhvr>
                                    </p:animEffect>
                                  </p:childTnLst>
                                </p:cTn>
                              </p:par>
                              <p:par>
                                <p:cTn id="39" presetID="14" presetClass="entr" presetSubtype="10" fill="hold" grpId="0" nodeType="withEffect">
                                  <p:stCondLst>
                                    <p:cond delay="1500"/>
                                  </p:stCondLst>
                                  <p:childTnLst>
                                    <p:set>
                                      <p:cBhvr>
                                        <p:cTn id="40" dur="1" fill="hold">
                                          <p:stCondLst>
                                            <p:cond delay="0"/>
                                          </p:stCondLst>
                                        </p:cTn>
                                        <p:tgtEl>
                                          <p:spTgt spid="51"/>
                                        </p:tgtEl>
                                        <p:attrNameLst>
                                          <p:attrName>style.visibility</p:attrName>
                                        </p:attrNameLst>
                                      </p:cBhvr>
                                      <p:to>
                                        <p:strVal val="visible"/>
                                      </p:to>
                                    </p:set>
                                    <p:animEffect transition="in" filter="randombar(horizontal)">
                                      <p:cBhvr>
                                        <p:cTn id="41" dur="500"/>
                                        <p:tgtEl>
                                          <p:spTgt spid="51"/>
                                        </p:tgtEl>
                                      </p:cBhvr>
                                    </p:animEffect>
                                  </p:childTnLst>
                                </p:cTn>
                              </p:par>
                              <p:par>
                                <p:cTn id="42" presetID="14" presetClass="entr" presetSubtype="10" fill="hold" grpId="0" nodeType="withEffect">
                                  <p:stCondLst>
                                    <p:cond delay="1500"/>
                                  </p:stCondLst>
                                  <p:childTnLst>
                                    <p:set>
                                      <p:cBhvr>
                                        <p:cTn id="43" dur="1" fill="hold">
                                          <p:stCondLst>
                                            <p:cond delay="0"/>
                                          </p:stCondLst>
                                        </p:cTn>
                                        <p:tgtEl>
                                          <p:spTgt spid="50"/>
                                        </p:tgtEl>
                                        <p:attrNameLst>
                                          <p:attrName>style.visibility</p:attrName>
                                        </p:attrNameLst>
                                      </p:cBhvr>
                                      <p:to>
                                        <p:strVal val="visible"/>
                                      </p:to>
                                    </p:set>
                                    <p:animEffect transition="in" filter="randombar(horizontal)">
                                      <p:cBhvr>
                                        <p:cTn id="44" dur="500"/>
                                        <p:tgtEl>
                                          <p:spTgt spid="50"/>
                                        </p:tgtEl>
                                      </p:cBhvr>
                                    </p:animEffect>
                                  </p:childTnLst>
                                </p:cTn>
                              </p:par>
                              <p:par>
                                <p:cTn id="45" presetID="22" presetClass="entr" presetSubtype="2" fill="hold" nodeType="withEffect">
                                  <p:stCondLst>
                                    <p:cond delay="2000"/>
                                  </p:stCondLst>
                                  <p:childTnLst>
                                    <p:set>
                                      <p:cBhvr>
                                        <p:cTn id="46" dur="1" fill="hold">
                                          <p:stCondLst>
                                            <p:cond delay="0"/>
                                          </p:stCondLst>
                                        </p:cTn>
                                        <p:tgtEl>
                                          <p:spTgt spid="40"/>
                                        </p:tgtEl>
                                        <p:attrNameLst>
                                          <p:attrName>style.visibility</p:attrName>
                                        </p:attrNameLst>
                                      </p:cBhvr>
                                      <p:to>
                                        <p:strVal val="visible"/>
                                      </p:to>
                                    </p:set>
                                    <p:animEffect transition="in" filter="wipe(right)">
                                      <p:cBhvr>
                                        <p:cTn id="47" dur="500"/>
                                        <p:tgtEl>
                                          <p:spTgt spid="40"/>
                                        </p:tgtEl>
                                      </p:cBhvr>
                                    </p:animEffect>
                                  </p:childTnLst>
                                </p:cTn>
                              </p:par>
                              <p:par>
                                <p:cTn id="48" presetID="31" presetClass="entr" presetSubtype="0" fill="hold" grpId="0" nodeType="withEffect">
                                  <p:stCondLst>
                                    <p:cond delay="2500"/>
                                  </p:stCondLst>
                                  <p:childTnLst>
                                    <p:set>
                                      <p:cBhvr>
                                        <p:cTn id="49" dur="1" fill="hold">
                                          <p:stCondLst>
                                            <p:cond delay="0"/>
                                          </p:stCondLst>
                                        </p:cTn>
                                        <p:tgtEl>
                                          <p:spTgt spid="44"/>
                                        </p:tgtEl>
                                        <p:attrNameLst>
                                          <p:attrName>style.visibility</p:attrName>
                                        </p:attrNameLst>
                                      </p:cBhvr>
                                      <p:to>
                                        <p:strVal val="visible"/>
                                      </p:to>
                                    </p:set>
                                    <p:anim calcmode="lin" valueType="num">
                                      <p:cBhvr>
                                        <p:cTn id="50" dur="500" fill="hold"/>
                                        <p:tgtEl>
                                          <p:spTgt spid="44"/>
                                        </p:tgtEl>
                                        <p:attrNameLst>
                                          <p:attrName>ppt_w</p:attrName>
                                        </p:attrNameLst>
                                      </p:cBhvr>
                                      <p:tavLst>
                                        <p:tav tm="0">
                                          <p:val>
                                            <p:fltVal val="0"/>
                                          </p:val>
                                        </p:tav>
                                        <p:tav tm="100000">
                                          <p:val>
                                            <p:strVal val="#ppt_w"/>
                                          </p:val>
                                        </p:tav>
                                      </p:tavLst>
                                    </p:anim>
                                    <p:anim calcmode="lin" valueType="num">
                                      <p:cBhvr>
                                        <p:cTn id="51" dur="500" fill="hold"/>
                                        <p:tgtEl>
                                          <p:spTgt spid="44"/>
                                        </p:tgtEl>
                                        <p:attrNameLst>
                                          <p:attrName>ppt_h</p:attrName>
                                        </p:attrNameLst>
                                      </p:cBhvr>
                                      <p:tavLst>
                                        <p:tav tm="0">
                                          <p:val>
                                            <p:fltVal val="0"/>
                                          </p:val>
                                        </p:tav>
                                        <p:tav tm="100000">
                                          <p:val>
                                            <p:strVal val="#ppt_h"/>
                                          </p:val>
                                        </p:tav>
                                      </p:tavLst>
                                    </p:anim>
                                    <p:anim calcmode="lin" valueType="num">
                                      <p:cBhvr>
                                        <p:cTn id="52" dur="500" fill="hold"/>
                                        <p:tgtEl>
                                          <p:spTgt spid="44"/>
                                        </p:tgtEl>
                                        <p:attrNameLst>
                                          <p:attrName>style.rotation</p:attrName>
                                        </p:attrNameLst>
                                      </p:cBhvr>
                                      <p:tavLst>
                                        <p:tav tm="0">
                                          <p:val>
                                            <p:fltVal val="90"/>
                                          </p:val>
                                        </p:tav>
                                        <p:tav tm="100000">
                                          <p:val>
                                            <p:fltVal val="0"/>
                                          </p:val>
                                        </p:tav>
                                      </p:tavLst>
                                    </p:anim>
                                    <p:animEffect transition="in" filter="fade">
                                      <p:cBhvr>
                                        <p:cTn id="53" dur="500"/>
                                        <p:tgtEl>
                                          <p:spTgt spid="44"/>
                                        </p:tgtEl>
                                      </p:cBhvr>
                                    </p:animEffect>
                                  </p:childTnLst>
                                </p:cTn>
                              </p:par>
                              <p:par>
                                <p:cTn id="54" presetID="22" presetClass="entr" presetSubtype="2" fill="hold" nodeType="withEffect">
                                  <p:stCondLst>
                                    <p:cond delay="3000"/>
                                  </p:stCondLst>
                                  <p:childTnLst>
                                    <p:set>
                                      <p:cBhvr>
                                        <p:cTn id="55" dur="1" fill="hold">
                                          <p:stCondLst>
                                            <p:cond delay="0"/>
                                          </p:stCondLst>
                                        </p:cTn>
                                        <p:tgtEl>
                                          <p:spTgt spid="41"/>
                                        </p:tgtEl>
                                        <p:attrNameLst>
                                          <p:attrName>style.visibility</p:attrName>
                                        </p:attrNameLst>
                                      </p:cBhvr>
                                      <p:to>
                                        <p:strVal val="visible"/>
                                      </p:to>
                                    </p:set>
                                    <p:animEffect transition="in" filter="wipe(right)">
                                      <p:cBhvr>
                                        <p:cTn id="56" dur="500"/>
                                        <p:tgtEl>
                                          <p:spTgt spid="41"/>
                                        </p:tgtEl>
                                      </p:cBhvr>
                                    </p:animEffect>
                                  </p:childTnLst>
                                </p:cTn>
                              </p:par>
                              <p:par>
                                <p:cTn id="57" presetID="14" presetClass="entr" presetSubtype="10" fill="hold" grpId="0" nodeType="withEffect">
                                  <p:stCondLst>
                                    <p:cond delay="3000"/>
                                  </p:stCondLst>
                                  <p:childTnLst>
                                    <p:set>
                                      <p:cBhvr>
                                        <p:cTn id="58" dur="1" fill="hold">
                                          <p:stCondLst>
                                            <p:cond delay="0"/>
                                          </p:stCondLst>
                                        </p:cTn>
                                        <p:tgtEl>
                                          <p:spTgt spid="52"/>
                                        </p:tgtEl>
                                        <p:attrNameLst>
                                          <p:attrName>style.visibility</p:attrName>
                                        </p:attrNameLst>
                                      </p:cBhvr>
                                      <p:to>
                                        <p:strVal val="visible"/>
                                      </p:to>
                                    </p:set>
                                    <p:animEffect transition="in" filter="randombar(horizontal)">
                                      <p:cBhvr>
                                        <p:cTn id="59" dur="500"/>
                                        <p:tgtEl>
                                          <p:spTgt spid="52"/>
                                        </p:tgtEl>
                                      </p:cBhvr>
                                    </p:animEffect>
                                  </p:childTnLst>
                                </p:cTn>
                              </p:par>
                              <p:par>
                                <p:cTn id="60" presetID="14" presetClass="entr" presetSubtype="10" fill="hold" grpId="0" nodeType="withEffect">
                                  <p:stCondLst>
                                    <p:cond delay="3000"/>
                                  </p:stCondLst>
                                  <p:childTnLst>
                                    <p:set>
                                      <p:cBhvr>
                                        <p:cTn id="61" dur="1" fill="hold">
                                          <p:stCondLst>
                                            <p:cond delay="0"/>
                                          </p:stCondLst>
                                        </p:cTn>
                                        <p:tgtEl>
                                          <p:spTgt spid="53"/>
                                        </p:tgtEl>
                                        <p:attrNameLst>
                                          <p:attrName>style.visibility</p:attrName>
                                        </p:attrNameLst>
                                      </p:cBhvr>
                                      <p:to>
                                        <p:strVal val="visible"/>
                                      </p:to>
                                    </p:set>
                                    <p:animEffect transition="in" filter="randombar(horizontal)">
                                      <p:cBhvr>
                                        <p:cTn id="62" dur="500"/>
                                        <p:tgtEl>
                                          <p:spTgt spid="53"/>
                                        </p:tgtEl>
                                      </p:cBhvr>
                                    </p:animEffect>
                                  </p:childTnLst>
                                </p:cTn>
                              </p:par>
                              <p:par>
                                <p:cTn id="63" presetID="31" presetClass="entr" presetSubtype="0" fill="hold" grpId="0" nodeType="withEffect">
                                  <p:stCondLst>
                                    <p:cond delay="3500"/>
                                  </p:stCondLst>
                                  <p:childTnLst>
                                    <p:set>
                                      <p:cBhvr>
                                        <p:cTn id="64" dur="1" fill="hold">
                                          <p:stCondLst>
                                            <p:cond delay="0"/>
                                          </p:stCondLst>
                                        </p:cTn>
                                        <p:tgtEl>
                                          <p:spTgt spid="43"/>
                                        </p:tgtEl>
                                        <p:attrNameLst>
                                          <p:attrName>style.visibility</p:attrName>
                                        </p:attrNameLst>
                                      </p:cBhvr>
                                      <p:to>
                                        <p:strVal val="visible"/>
                                      </p:to>
                                    </p:set>
                                    <p:anim calcmode="lin" valueType="num">
                                      <p:cBhvr>
                                        <p:cTn id="65" dur="500" fill="hold"/>
                                        <p:tgtEl>
                                          <p:spTgt spid="43"/>
                                        </p:tgtEl>
                                        <p:attrNameLst>
                                          <p:attrName>ppt_w</p:attrName>
                                        </p:attrNameLst>
                                      </p:cBhvr>
                                      <p:tavLst>
                                        <p:tav tm="0">
                                          <p:val>
                                            <p:fltVal val="0"/>
                                          </p:val>
                                        </p:tav>
                                        <p:tav tm="100000">
                                          <p:val>
                                            <p:strVal val="#ppt_w"/>
                                          </p:val>
                                        </p:tav>
                                      </p:tavLst>
                                    </p:anim>
                                    <p:anim calcmode="lin" valueType="num">
                                      <p:cBhvr>
                                        <p:cTn id="66" dur="500" fill="hold"/>
                                        <p:tgtEl>
                                          <p:spTgt spid="43"/>
                                        </p:tgtEl>
                                        <p:attrNameLst>
                                          <p:attrName>ppt_h</p:attrName>
                                        </p:attrNameLst>
                                      </p:cBhvr>
                                      <p:tavLst>
                                        <p:tav tm="0">
                                          <p:val>
                                            <p:fltVal val="0"/>
                                          </p:val>
                                        </p:tav>
                                        <p:tav tm="100000">
                                          <p:val>
                                            <p:strVal val="#ppt_h"/>
                                          </p:val>
                                        </p:tav>
                                      </p:tavLst>
                                    </p:anim>
                                    <p:anim calcmode="lin" valueType="num">
                                      <p:cBhvr>
                                        <p:cTn id="67" dur="500" fill="hold"/>
                                        <p:tgtEl>
                                          <p:spTgt spid="43"/>
                                        </p:tgtEl>
                                        <p:attrNameLst>
                                          <p:attrName>style.rotation</p:attrName>
                                        </p:attrNameLst>
                                      </p:cBhvr>
                                      <p:tavLst>
                                        <p:tav tm="0">
                                          <p:val>
                                            <p:fltVal val="90"/>
                                          </p:val>
                                        </p:tav>
                                        <p:tav tm="100000">
                                          <p:val>
                                            <p:fltVal val="0"/>
                                          </p:val>
                                        </p:tav>
                                      </p:tavLst>
                                    </p:anim>
                                    <p:animEffect transition="in" filter="fade">
                                      <p:cBhvr>
                                        <p:cTn id="6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2" grpId="0" bldLvl="0" animBg="1"/>
      <p:bldP spid="43" grpId="0" bldLvl="0" animBg="1"/>
      <p:bldP spid="44" grpId="0" animBg="1"/>
      <p:bldP spid="45" grpId="0" animBg="1"/>
      <p:bldP spid="46" grpId="0"/>
      <p:bldP spid="47" grpId="0"/>
      <p:bldP spid="48" grpId="0"/>
      <p:bldP spid="49" grpId="0"/>
      <p:bldP spid="50" grpId="0"/>
      <p:bldP spid="51" grpId="0"/>
      <p:bldP spid="52" grpId="0"/>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淘宝-想搞设计PPT(倒卖必究)-24"/>
          <p:cNvSpPr txBox="1"/>
          <p:nvPr/>
        </p:nvSpPr>
        <p:spPr>
          <a:xfrm>
            <a:off x="2328008" y="643886"/>
            <a:ext cx="3647469" cy="492443"/>
          </a:xfrm>
          <a:prstGeom prst="rect">
            <a:avLst/>
          </a:prstGeom>
          <a:noFill/>
          <a:ln>
            <a:noFill/>
          </a:ln>
        </p:spPr>
        <p:txBody>
          <a:bodyPr vert="horz" wrap="square" lIns="0" tIns="0" rIns="0" bIns="0" numCol="1" anchor="t" anchorCtr="0" compatLnSpc="1">
            <a:spAutoFit/>
          </a:bodyPr>
          <a:lstStyle>
            <a:defPPr>
              <a:defRPr lang="zh-CN"/>
            </a:defPPr>
            <a:lvl1pPr marR="0" lvl="0" indent="0">
              <a:lnSpc>
                <a:spcPct val="100000"/>
              </a:lnSpc>
              <a:buClrTx/>
              <a:buSzTx/>
              <a:buFontTx/>
              <a:buNone/>
              <a:defRPr kumimoji="0" sz="3200" b="1" i="0" u="none" strike="noStrike" cap="none" normalizeH="0" baseline="0">
                <a:ln>
                  <a:noFill/>
                </a:ln>
                <a:solidFill>
                  <a:srgbClr val="447A8D"/>
                </a:solidFill>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solidFill>
                  <a:srgbClr val="15548D"/>
                </a:solidFill>
              </a:rPr>
              <a:t>相关建议</a:t>
            </a:r>
          </a:p>
        </p:txBody>
      </p:sp>
      <p:cxnSp>
        <p:nvCxnSpPr>
          <p:cNvPr id="25" name="淘宝-想搞设计PPT(倒卖必究)-25"/>
          <p:cNvCxnSpPr/>
          <p:nvPr/>
        </p:nvCxnSpPr>
        <p:spPr>
          <a:xfrm>
            <a:off x="1907704" y="1268760"/>
            <a:ext cx="8312061"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14" name="淘宝-想搞设计PPT(倒卖必究)-14"/>
          <p:cNvSpPr>
            <a:spLocks noChangeArrowheads="1"/>
          </p:cNvSpPr>
          <p:nvPr>
            <p:custDataLst>
              <p:tags r:id="rId1"/>
            </p:custDataLst>
          </p:nvPr>
        </p:nvSpPr>
        <p:spPr bwMode="auto">
          <a:xfrm>
            <a:off x="2079948" y="1885252"/>
            <a:ext cx="9793088" cy="657225"/>
          </a:xfrm>
          <a:prstGeom prst="rect">
            <a:avLst/>
          </a:prstGeom>
          <a:solidFill>
            <a:srgbClr val="D9D9D9"/>
          </a:solidFill>
          <a:ln w="3175" cap="flat" cmpd="sng" algn="ctr">
            <a:noFill/>
            <a:prstDash val="solid"/>
          </a:ln>
          <a:effectLst/>
        </p:spPr>
        <p:txBody>
          <a:bodyPr anchor="ctr"/>
          <a:lstStyle/>
          <a:p>
            <a:pPr algn="r">
              <a:lnSpc>
                <a:spcPct val="120000"/>
              </a:lnSpc>
              <a:defRPr/>
            </a:pPr>
            <a:endParaRPr lang="zh-CN" altLang="en-US" kern="0" dirty="0">
              <a:solidFill>
                <a:srgbClr val="4D4D4D"/>
              </a:solidFill>
              <a:latin typeface="微软雅黑" panose="020B0503020204020204" pitchFamily="34" charset="-122"/>
              <a:ea typeface="微软雅黑" panose="020B0503020204020204" pitchFamily="34" charset="-122"/>
            </a:endParaRPr>
          </a:p>
        </p:txBody>
      </p:sp>
      <p:sp>
        <p:nvSpPr>
          <p:cNvPr id="15" name="淘宝-想搞设计PPT(倒卖必究)-15"/>
          <p:cNvSpPr txBox="1">
            <a:spLocks noChangeArrowheads="1"/>
          </p:cNvSpPr>
          <p:nvPr>
            <p:custDataLst>
              <p:tags r:id="rId2"/>
            </p:custDataLst>
          </p:nvPr>
        </p:nvSpPr>
        <p:spPr bwMode="auto">
          <a:xfrm>
            <a:off x="2223965" y="1874402"/>
            <a:ext cx="975779"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4000" b="1" kern="0" dirty="0">
                <a:solidFill>
                  <a:srgbClr val="15548D"/>
                </a:solidFill>
                <a:latin typeface="微软雅黑" panose="020B0503020204020204" pitchFamily="34" charset="-122"/>
                <a:ea typeface="微软雅黑" panose="020B0503020204020204" pitchFamily="34" charset="-122"/>
              </a:rPr>
              <a:t>1</a:t>
            </a:r>
          </a:p>
        </p:txBody>
      </p:sp>
      <p:sp>
        <p:nvSpPr>
          <p:cNvPr id="16" name="淘宝-想搞设计PPT(倒卖必究)-16"/>
          <p:cNvSpPr>
            <a:spLocks noChangeArrowheads="1"/>
          </p:cNvSpPr>
          <p:nvPr>
            <p:custDataLst>
              <p:tags r:id="rId3"/>
            </p:custDataLst>
          </p:nvPr>
        </p:nvSpPr>
        <p:spPr bwMode="auto">
          <a:xfrm>
            <a:off x="2079948" y="3156840"/>
            <a:ext cx="9793088" cy="657225"/>
          </a:xfrm>
          <a:prstGeom prst="rect">
            <a:avLst/>
          </a:prstGeom>
          <a:solidFill>
            <a:srgbClr val="D9D9D9"/>
          </a:solidFill>
          <a:ln w="3175" cap="flat" cmpd="sng" algn="ctr">
            <a:noFill/>
            <a:prstDash val="solid"/>
          </a:ln>
          <a:effectLst/>
        </p:spPr>
        <p:txBody>
          <a:bodyPr anchor="ctr"/>
          <a:lstStyle/>
          <a:p>
            <a:pPr algn="r">
              <a:lnSpc>
                <a:spcPct val="120000"/>
              </a:lnSpc>
            </a:pPr>
            <a:endParaRPr lang="zh-CN" altLang="en-US" kern="0" dirty="0">
              <a:solidFill>
                <a:srgbClr val="4D4D4D"/>
              </a:solidFill>
              <a:latin typeface="微软雅黑" panose="020B0503020204020204" pitchFamily="34" charset="-122"/>
              <a:ea typeface="微软雅黑" panose="020B0503020204020204" pitchFamily="34" charset="-122"/>
            </a:endParaRPr>
          </a:p>
        </p:txBody>
      </p:sp>
      <p:sp>
        <p:nvSpPr>
          <p:cNvPr id="17" name="淘宝-想搞设计PPT(倒卖必究)-17"/>
          <p:cNvSpPr txBox="1">
            <a:spLocks noChangeArrowheads="1"/>
          </p:cNvSpPr>
          <p:nvPr>
            <p:custDataLst>
              <p:tags r:id="rId4"/>
            </p:custDataLst>
          </p:nvPr>
        </p:nvSpPr>
        <p:spPr bwMode="auto">
          <a:xfrm>
            <a:off x="2223965" y="3145065"/>
            <a:ext cx="975779"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4000" b="1" kern="0" dirty="0">
                <a:solidFill>
                  <a:srgbClr val="15548D"/>
                </a:solidFill>
                <a:latin typeface="微软雅黑" panose="020B0503020204020204" pitchFamily="34" charset="-122"/>
                <a:ea typeface="微软雅黑" panose="020B0503020204020204" pitchFamily="34" charset="-122"/>
              </a:rPr>
              <a:t>2</a:t>
            </a:r>
          </a:p>
        </p:txBody>
      </p:sp>
      <p:sp>
        <p:nvSpPr>
          <p:cNvPr id="18" name="淘宝-想搞设计PPT(倒卖必究)-18"/>
          <p:cNvSpPr>
            <a:spLocks noChangeArrowheads="1"/>
          </p:cNvSpPr>
          <p:nvPr>
            <p:custDataLst>
              <p:tags r:id="rId5"/>
            </p:custDataLst>
          </p:nvPr>
        </p:nvSpPr>
        <p:spPr bwMode="auto">
          <a:xfrm>
            <a:off x="2079948" y="4454698"/>
            <a:ext cx="9793088" cy="657225"/>
          </a:xfrm>
          <a:prstGeom prst="rect">
            <a:avLst/>
          </a:prstGeom>
          <a:solidFill>
            <a:srgbClr val="D9D9D9"/>
          </a:solidFill>
          <a:ln w="3175" cap="flat" cmpd="sng" algn="ctr">
            <a:noFill/>
            <a:prstDash val="solid"/>
          </a:ln>
          <a:effectLst/>
        </p:spPr>
        <p:txBody>
          <a:bodyPr anchor="ctr"/>
          <a:lstStyle/>
          <a:p>
            <a:pPr algn="r">
              <a:lnSpc>
                <a:spcPct val="120000"/>
              </a:lnSpc>
            </a:pPr>
            <a:endParaRPr lang="zh-CN" altLang="en-US" kern="0" dirty="0">
              <a:solidFill>
                <a:srgbClr val="4D4D4D"/>
              </a:solidFill>
              <a:latin typeface="微软雅黑" panose="020B0503020204020204" pitchFamily="34" charset="-122"/>
              <a:ea typeface="微软雅黑" panose="020B0503020204020204" pitchFamily="34" charset="-122"/>
            </a:endParaRPr>
          </a:p>
        </p:txBody>
      </p:sp>
      <p:sp>
        <p:nvSpPr>
          <p:cNvPr id="19" name="淘宝-想搞设计PPT(倒卖必究)-19"/>
          <p:cNvSpPr txBox="1">
            <a:spLocks noChangeArrowheads="1"/>
          </p:cNvSpPr>
          <p:nvPr>
            <p:custDataLst>
              <p:tags r:id="rId6"/>
            </p:custDataLst>
          </p:nvPr>
        </p:nvSpPr>
        <p:spPr bwMode="auto">
          <a:xfrm>
            <a:off x="2223965" y="4442923"/>
            <a:ext cx="975779"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4000" b="1" kern="0" dirty="0">
                <a:solidFill>
                  <a:srgbClr val="15548D"/>
                </a:solidFill>
                <a:latin typeface="微软雅黑" panose="020B0503020204020204" pitchFamily="34" charset="-122"/>
                <a:ea typeface="微软雅黑" panose="020B0503020204020204" pitchFamily="34" charset="-122"/>
              </a:rPr>
              <a:t>3</a:t>
            </a:r>
          </a:p>
        </p:txBody>
      </p:sp>
      <p:sp>
        <p:nvSpPr>
          <p:cNvPr id="20" name="淘宝-想搞设计PPT(倒卖必究)-20"/>
          <p:cNvSpPr>
            <a:spLocks noChangeArrowheads="1"/>
          </p:cNvSpPr>
          <p:nvPr>
            <p:custDataLst>
              <p:tags r:id="rId7"/>
            </p:custDataLst>
          </p:nvPr>
        </p:nvSpPr>
        <p:spPr bwMode="auto">
          <a:xfrm>
            <a:off x="2079948" y="5723059"/>
            <a:ext cx="9793088" cy="657225"/>
          </a:xfrm>
          <a:prstGeom prst="rect">
            <a:avLst/>
          </a:prstGeom>
          <a:solidFill>
            <a:srgbClr val="D9D9D9"/>
          </a:solidFill>
          <a:ln w="3175" cap="flat" cmpd="sng" algn="ctr">
            <a:noFill/>
            <a:prstDash val="solid"/>
          </a:ln>
          <a:effectLst/>
        </p:spPr>
        <p:txBody>
          <a:bodyPr anchor="ctr"/>
          <a:lstStyle/>
          <a:p>
            <a:pPr algn="r">
              <a:lnSpc>
                <a:spcPct val="120000"/>
              </a:lnSpc>
            </a:pPr>
            <a:endParaRPr lang="zh-CN" altLang="en-US" kern="0" dirty="0">
              <a:solidFill>
                <a:srgbClr val="4D4D4D"/>
              </a:solidFill>
              <a:latin typeface="微软雅黑" panose="020B0503020204020204" pitchFamily="34" charset="-122"/>
              <a:ea typeface="微软雅黑" panose="020B0503020204020204" pitchFamily="34" charset="-122"/>
            </a:endParaRPr>
          </a:p>
        </p:txBody>
      </p:sp>
      <p:sp>
        <p:nvSpPr>
          <p:cNvPr id="21" name="淘宝-想搞设计PPT(倒卖必究)-21"/>
          <p:cNvSpPr txBox="1">
            <a:spLocks noChangeArrowheads="1"/>
          </p:cNvSpPr>
          <p:nvPr>
            <p:custDataLst>
              <p:tags r:id="rId8"/>
            </p:custDataLst>
          </p:nvPr>
        </p:nvSpPr>
        <p:spPr bwMode="auto">
          <a:xfrm>
            <a:off x="2223965" y="5711284"/>
            <a:ext cx="975779"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4000" b="1" kern="0" dirty="0">
                <a:solidFill>
                  <a:srgbClr val="15548D"/>
                </a:solidFill>
                <a:latin typeface="微软雅黑" panose="020B0503020204020204" pitchFamily="34" charset="-122"/>
                <a:ea typeface="微软雅黑" panose="020B0503020204020204" pitchFamily="34" charset="-122"/>
              </a:rPr>
              <a:t>4</a:t>
            </a:r>
          </a:p>
        </p:txBody>
      </p:sp>
      <p:sp>
        <p:nvSpPr>
          <p:cNvPr id="26" name="淘宝-想搞设计PPT(倒卖必究)-26"/>
          <p:cNvSpPr/>
          <p:nvPr>
            <p:custDataLst>
              <p:tags r:id="rId9"/>
            </p:custDataLst>
          </p:nvPr>
        </p:nvSpPr>
        <p:spPr>
          <a:xfrm>
            <a:off x="3191198" y="1451866"/>
            <a:ext cx="2343150" cy="1557337"/>
          </a:xfrm>
          <a:custGeom>
            <a:avLst/>
            <a:gdLst/>
            <a:ahLst/>
            <a:cxnLst/>
            <a:rect l="l" t="t" r="r" b="b"/>
            <a:pathLst>
              <a:path w="2343150" h="1557337">
                <a:moveTo>
                  <a:pt x="0" y="0"/>
                </a:moveTo>
                <a:lnTo>
                  <a:pt x="2343150" y="0"/>
                </a:lnTo>
                <a:lnTo>
                  <a:pt x="2343150" y="1168003"/>
                </a:lnTo>
                <a:lnTo>
                  <a:pt x="1171575" y="1557337"/>
                </a:lnTo>
                <a:lnTo>
                  <a:pt x="0" y="1168003"/>
                </a:lnTo>
                <a:close/>
              </a:path>
            </a:pathLst>
          </a:custGeom>
          <a:solidFill>
            <a:srgbClr val="15548D"/>
          </a:solidFill>
          <a:ln w="3175" cap="flat" cmpd="sng" algn="ctr">
            <a:solidFill>
              <a:srgbClr val="D7D7D7"/>
            </a:solidFill>
            <a:prstDash val="solid"/>
          </a:ln>
          <a:effectLst/>
        </p:spPr>
        <p:txBody>
          <a:bodyPr vert="horz" lIns="0" rIns="0" anchor="ctr"/>
          <a:lstStyle/>
          <a:p>
            <a:pPr algn="ctr"/>
            <a:r>
              <a:rPr lang="zh-CN" altLang="en-US" sz="2000" b="1" dirty="0">
                <a:solidFill>
                  <a:schemeClr val="bg2"/>
                </a:solidFill>
                <a:latin typeface="微软雅黑" panose="020B0503020204020204" pitchFamily="34" charset="-122"/>
                <a:ea typeface="微软雅黑" panose="020B0503020204020204" pitchFamily="34" charset="-122"/>
              </a:rPr>
              <a:t>前台接待人员招聘</a:t>
            </a:r>
          </a:p>
        </p:txBody>
      </p:sp>
      <p:sp>
        <p:nvSpPr>
          <p:cNvPr id="27" name="淘宝-想搞设计PPT(倒卖必究)-27"/>
          <p:cNvSpPr/>
          <p:nvPr>
            <p:custDataLst>
              <p:tags r:id="rId10"/>
            </p:custDataLst>
          </p:nvPr>
        </p:nvSpPr>
        <p:spPr>
          <a:xfrm>
            <a:off x="3191198" y="2723450"/>
            <a:ext cx="2343150" cy="1557338"/>
          </a:xfrm>
          <a:custGeom>
            <a:avLst/>
            <a:gdLst/>
            <a:ahLst/>
            <a:cxnLst/>
            <a:rect l="l" t="t" r="r" b="b"/>
            <a:pathLst>
              <a:path w="2343150" h="1557338">
                <a:moveTo>
                  <a:pt x="0" y="0"/>
                </a:moveTo>
                <a:lnTo>
                  <a:pt x="1171575" y="389335"/>
                </a:lnTo>
                <a:lnTo>
                  <a:pt x="2343150" y="0"/>
                </a:lnTo>
                <a:lnTo>
                  <a:pt x="2343150" y="1168004"/>
                </a:lnTo>
                <a:lnTo>
                  <a:pt x="1171575" y="1557338"/>
                </a:lnTo>
                <a:lnTo>
                  <a:pt x="0" y="1168004"/>
                </a:lnTo>
                <a:close/>
              </a:path>
            </a:pathLst>
          </a:custGeom>
          <a:solidFill>
            <a:srgbClr val="15548D"/>
          </a:solidFill>
          <a:ln w="3175" cap="flat" cmpd="sng" algn="ctr">
            <a:solidFill>
              <a:srgbClr val="D7D7D7"/>
            </a:solidFill>
            <a:prstDash val="solid"/>
          </a:ln>
          <a:effectLst/>
        </p:spPr>
        <p:txBody>
          <a:bodyPr vert="horz" lIns="0" rIns="0" anchor="ctr"/>
          <a:lstStyle/>
          <a:p>
            <a:pPr algn="ctr"/>
            <a:r>
              <a:rPr lang="zh-CN" altLang="en-US" sz="2000" b="1" dirty="0">
                <a:solidFill>
                  <a:schemeClr val="bg2"/>
                </a:solidFill>
                <a:latin typeface="微软雅黑" panose="020B0503020204020204" pitchFamily="34" charset="-122"/>
                <a:ea typeface="微软雅黑" panose="020B0503020204020204" pitchFamily="34" charset="-122"/>
              </a:rPr>
              <a:t>技术人员招聘渠道</a:t>
            </a:r>
          </a:p>
        </p:txBody>
      </p:sp>
      <p:sp>
        <p:nvSpPr>
          <p:cNvPr id="28" name="淘宝-想搞设计PPT(倒卖必究)-28"/>
          <p:cNvSpPr/>
          <p:nvPr>
            <p:custDataLst>
              <p:tags r:id="rId11"/>
            </p:custDataLst>
          </p:nvPr>
        </p:nvSpPr>
        <p:spPr>
          <a:xfrm>
            <a:off x="3191198" y="4021308"/>
            <a:ext cx="2343150" cy="1557338"/>
          </a:xfrm>
          <a:custGeom>
            <a:avLst/>
            <a:gdLst/>
            <a:ahLst/>
            <a:cxnLst/>
            <a:rect l="l" t="t" r="r" b="b"/>
            <a:pathLst>
              <a:path w="2343150" h="1557338">
                <a:moveTo>
                  <a:pt x="2343150" y="0"/>
                </a:moveTo>
                <a:lnTo>
                  <a:pt x="2343150" y="1168004"/>
                </a:lnTo>
                <a:lnTo>
                  <a:pt x="1171575" y="1557338"/>
                </a:lnTo>
                <a:lnTo>
                  <a:pt x="0" y="1168004"/>
                </a:lnTo>
                <a:lnTo>
                  <a:pt x="0" y="560040"/>
                </a:lnTo>
                <a:lnTo>
                  <a:pt x="17388" y="560040"/>
                </a:lnTo>
                <a:lnTo>
                  <a:pt x="17388" y="5778"/>
                </a:lnTo>
                <a:lnTo>
                  <a:pt x="1171575" y="389335"/>
                </a:lnTo>
                <a:close/>
              </a:path>
            </a:pathLst>
          </a:custGeom>
          <a:solidFill>
            <a:srgbClr val="15548D"/>
          </a:solidFill>
          <a:ln w="3175" cap="flat" cmpd="sng" algn="ctr">
            <a:solidFill>
              <a:srgbClr val="D7D7D7"/>
            </a:solidFill>
            <a:prstDash val="solid"/>
          </a:ln>
          <a:effectLst/>
        </p:spPr>
        <p:txBody>
          <a:bodyPr vert="horz" lIns="0" rIns="0" anchor="ctr"/>
          <a:lstStyle/>
          <a:p>
            <a:pPr algn="ctr"/>
            <a:r>
              <a:rPr lang="zh-CN" altLang="en-US" sz="2000" b="1" dirty="0">
                <a:solidFill>
                  <a:schemeClr val="bg2"/>
                </a:solidFill>
                <a:latin typeface="微软雅黑" panose="020B0503020204020204" pitchFamily="34" charset="-122"/>
                <a:ea typeface="微软雅黑" panose="020B0503020204020204" pitchFamily="34" charset="-122"/>
              </a:rPr>
              <a:t>零配件供应渠道</a:t>
            </a:r>
          </a:p>
        </p:txBody>
      </p:sp>
      <p:sp>
        <p:nvSpPr>
          <p:cNvPr id="29" name="淘宝-想搞设计PPT(倒卖必究)-29"/>
          <p:cNvSpPr/>
          <p:nvPr>
            <p:custDataLst>
              <p:tags r:id="rId12"/>
            </p:custDataLst>
          </p:nvPr>
        </p:nvSpPr>
        <p:spPr>
          <a:xfrm>
            <a:off x="3191198" y="5289669"/>
            <a:ext cx="2343150" cy="1557338"/>
          </a:xfrm>
          <a:custGeom>
            <a:avLst/>
            <a:gdLst/>
            <a:ahLst/>
            <a:cxnLst/>
            <a:rect l="l" t="t" r="r" b="b"/>
            <a:pathLst>
              <a:path w="2343150" h="1557338">
                <a:moveTo>
                  <a:pt x="0" y="0"/>
                </a:moveTo>
                <a:lnTo>
                  <a:pt x="1171575" y="389335"/>
                </a:lnTo>
                <a:lnTo>
                  <a:pt x="2343150" y="0"/>
                </a:lnTo>
                <a:lnTo>
                  <a:pt x="2343150" y="1168004"/>
                </a:lnTo>
                <a:lnTo>
                  <a:pt x="1171575" y="1557338"/>
                </a:lnTo>
                <a:lnTo>
                  <a:pt x="0" y="1168004"/>
                </a:lnTo>
                <a:close/>
              </a:path>
            </a:pathLst>
          </a:custGeom>
          <a:solidFill>
            <a:srgbClr val="15548D"/>
          </a:solidFill>
          <a:ln w="3175" cap="flat" cmpd="sng" algn="ctr">
            <a:solidFill>
              <a:srgbClr val="D7D7D7"/>
            </a:solidFill>
            <a:prstDash val="solid"/>
          </a:ln>
          <a:effectLst/>
        </p:spPr>
        <p:txBody>
          <a:bodyPr vert="horz" lIns="0" rIns="0" anchor="ctr"/>
          <a:lstStyle/>
          <a:p>
            <a:pPr algn="ctr"/>
            <a:r>
              <a:rPr lang="zh-CN" altLang="en-US" sz="2000" b="1" dirty="0">
                <a:solidFill>
                  <a:schemeClr val="bg2"/>
                </a:solidFill>
                <a:latin typeface="微软雅黑" panose="020B0503020204020204" pitchFamily="34" charset="-122"/>
                <a:ea typeface="微软雅黑" panose="020B0503020204020204" pitchFamily="34" charset="-122"/>
              </a:rPr>
              <a:t>零配件供应时间</a:t>
            </a:r>
          </a:p>
        </p:txBody>
      </p:sp>
      <p:sp>
        <p:nvSpPr>
          <p:cNvPr id="30" name="淘宝-想搞设计PPT(倒卖必究)-30"/>
          <p:cNvSpPr txBox="1"/>
          <p:nvPr>
            <p:custDataLst>
              <p:tags r:id="rId13"/>
            </p:custDataLst>
          </p:nvPr>
        </p:nvSpPr>
        <p:spPr>
          <a:xfrm>
            <a:off x="5843286" y="1902236"/>
            <a:ext cx="6029749" cy="584775"/>
          </a:xfrm>
          <a:prstGeom prst="rect">
            <a:avLst/>
          </a:prstGeom>
          <a:noFill/>
        </p:spPr>
        <p:txBody>
          <a:bodyPr wrap="square" rtlCol="0">
            <a:spAutoFit/>
          </a:bodyPr>
          <a:lstStyle/>
          <a:p>
            <a:pPr algn="r"/>
            <a:r>
              <a:rPr lang="zh-CN" altLang="en-US" sz="1600" dirty="0">
                <a:solidFill>
                  <a:schemeClr val="bg2">
                    <a:lumMod val="25000"/>
                  </a:schemeClr>
                </a:solidFill>
                <a:latin typeface="微软雅黑" panose="020B0503020204020204" pitchFamily="34" charset="-122"/>
                <a:ea typeface="微软雅黑" panose="020B0503020204020204" pitchFamily="34" charset="-122"/>
              </a:rPr>
              <a:t>在开业前两个月招聘形象气质佳的人员，送往海东市关系较好的店进行标准化学习，再进行考核筛选。</a:t>
            </a:r>
          </a:p>
        </p:txBody>
      </p:sp>
      <p:sp>
        <p:nvSpPr>
          <p:cNvPr id="31" name="淘宝-想搞设计PPT(倒卖必究)-31"/>
          <p:cNvSpPr txBox="1"/>
          <p:nvPr>
            <p:custDataLst>
              <p:tags r:id="rId14"/>
            </p:custDataLst>
          </p:nvPr>
        </p:nvSpPr>
        <p:spPr>
          <a:xfrm>
            <a:off x="5843286" y="3209342"/>
            <a:ext cx="6091560" cy="584775"/>
          </a:xfrm>
          <a:prstGeom prst="rect">
            <a:avLst/>
          </a:prstGeom>
          <a:noFill/>
        </p:spPr>
        <p:txBody>
          <a:bodyPr wrap="square" rtlCol="0">
            <a:spAutoFit/>
          </a:bodyPr>
          <a:lstStyle/>
          <a:p>
            <a:pPr algn="r"/>
            <a:r>
              <a:rPr lang="zh-CN" altLang="en-US" sz="1600" dirty="0">
                <a:solidFill>
                  <a:schemeClr val="bg2">
                    <a:lumMod val="25000"/>
                  </a:schemeClr>
                </a:solidFill>
                <a:latin typeface="微软雅黑" panose="020B0503020204020204" pitchFamily="34" charset="-122"/>
                <a:ea typeface="微软雅黑" panose="020B0503020204020204" pitchFamily="34" charset="-122"/>
              </a:rPr>
              <a:t>在开业前一个月将人员招聘到位。管理人员和技术人员来自高端品牌店技术人员。</a:t>
            </a:r>
          </a:p>
        </p:txBody>
      </p:sp>
      <p:sp>
        <p:nvSpPr>
          <p:cNvPr id="32" name="淘宝-想搞设计PPT(倒卖必究)-32"/>
          <p:cNvSpPr txBox="1"/>
          <p:nvPr>
            <p:custDataLst>
              <p:tags r:id="rId15"/>
            </p:custDataLst>
          </p:nvPr>
        </p:nvSpPr>
        <p:spPr>
          <a:xfrm>
            <a:off x="5703218" y="4454698"/>
            <a:ext cx="6206452" cy="584775"/>
          </a:xfrm>
          <a:prstGeom prst="rect">
            <a:avLst/>
          </a:prstGeom>
          <a:noFill/>
        </p:spPr>
        <p:txBody>
          <a:bodyPr wrap="square" rtlCol="0">
            <a:spAutoFit/>
          </a:bodyPr>
          <a:lstStyle/>
          <a:p>
            <a:pPr algn="r"/>
            <a:r>
              <a:rPr lang="zh-CN" altLang="en-US" sz="1600" dirty="0">
                <a:solidFill>
                  <a:schemeClr val="bg2">
                    <a:lumMod val="25000"/>
                  </a:schemeClr>
                </a:solidFill>
                <a:latin typeface="微软雅黑" panose="020B0503020204020204" pitchFamily="34" charset="-122"/>
                <a:ea typeface="微软雅黑" panose="020B0503020204020204" pitchFamily="34" charset="-122"/>
              </a:rPr>
              <a:t>一部分从成都大经销商处购买，另一部分则根据以前积累的供应商，从全国范围采购，然后以空运的方式托运。</a:t>
            </a:r>
          </a:p>
        </p:txBody>
      </p:sp>
      <p:sp>
        <p:nvSpPr>
          <p:cNvPr id="33" name="淘宝-想搞设计PPT(倒卖必究)-33"/>
          <p:cNvSpPr txBox="1"/>
          <p:nvPr>
            <p:custDataLst>
              <p:tags r:id="rId16"/>
            </p:custDataLst>
          </p:nvPr>
        </p:nvSpPr>
        <p:spPr>
          <a:xfrm>
            <a:off x="5736632" y="5723984"/>
            <a:ext cx="6206452" cy="584775"/>
          </a:xfrm>
          <a:prstGeom prst="rect">
            <a:avLst/>
          </a:prstGeom>
          <a:noFill/>
        </p:spPr>
        <p:txBody>
          <a:bodyPr wrap="square" rtlCol="0">
            <a:spAutoFit/>
          </a:bodyPr>
          <a:lstStyle/>
          <a:p>
            <a:pPr algn="r"/>
            <a:r>
              <a:rPr lang="zh-CN" altLang="en-US" sz="1600" dirty="0">
                <a:solidFill>
                  <a:schemeClr val="bg2">
                    <a:lumMod val="25000"/>
                  </a:schemeClr>
                </a:solidFill>
                <a:latin typeface="微软雅黑" panose="020B0503020204020204" pitchFamily="34" charset="-122"/>
                <a:ea typeface="微软雅黑" panose="020B0503020204020204" pitchFamily="34" charset="-122"/>
              </a:rPr>
              <a:t>很多零配件要第二天才能到货，这会造成满意度的降低。在前期做口碑期间，物流无法当天送达的公司自行到成都取货。</a:t>
            </a:r>
          </a:p>
        </p:txBody>
      </p:sp>
      <p:sp>
        <p:nvSpPr>
          <p:cNvPr id="10" name="淘宝-想搞设计PPT(倒卖必究)-10">
            <a:extLst>
              <a:ext uri="{FF2B5EF4-FFF2-40B4-BE49-F238E27FC236}">
                <a16:creationId xmlns:a16="http://schemas.microsoft.com/office/drawing/2014/main" id="{80FEC4BF-5A2C-6538-CD0D-6C9208B02BF0}"/>
              </a:ext>
            </a:extLst>
          </p:cNvPr>
          <p:cNvSpPr/>
          <p:nvPr/>
        </p:nvSpPr>
        <p:spPr>
          <a:xfrm>
            <a:off x="0" y="0"/>
            <a:ext cx="1691680" cy="68580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11" name="淘宝-想搞设计PPT(倒卖必究)-11">
            <a:extLst>
              <a:ext uri="{FF2B5EF4-FFF2-40B4-BE49-F238E27FC236}">
                <a16:creationId xmlns:a16="http://schemas.microsoft.com/office/drawing/2014/main" id="{4FDB01D6-5BDE-0EDD-7D25-AFA8044ACAF1}"/>
              </a:ext>
            </a:extLst>
          </p:cNvPr>
          <p:cNvGraphicFramePr>
            <a:graphicFrameLocks noGrp="1"/>
          </p:cNvGraphicFramePr>
          <p:nvPr/>
        </p:nvGraphicFramePr>
        <p:xfrm>
          <a:off x="0" y="1429352"/>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sz="20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8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800" dirty="0">
                          <a:solidFill>
                            <a:schemeClr val="bg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800" dirty="0">
                          <a:solidFill>
                            <a:schemeClr val="bg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8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2" name="淘宝-想搞设计PPT(倒卖必究)-12">
            <a:extLst>
              <a:ext uri="{FF2B5EF4-FFF2-40B4-BE49-F238E27FC236}">
                <a16:creationId xmlns:a16="http://schemas.microsoft.com/office/drawing/2014/main" id="{3831D899-C709-CF5D-8654-97225F765434}"/>
              </a:ext>
            </a:extLst>
          </p:cNvPr>
          <p:cNvSpPr/>
          <p:nvPr/>
        </p:nvSpPr>
        <p:spPr>
          <a:xfrm>
            <a:off x="-8194" y="1406438"/>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绪论</a:t>
            </a:r>
          </a:p>
        </p:txBody>
      </p:sp>
      <p:sp>
        <p:nvSpPr>
          <p:cNvPr id="13" name="淘宝-想搞设计PPT(倒卖必究)-13">
            <a:extLst>
              <a:ext uri="{FF2B5EF4-FFF2-40B4-BE49-F238E27FC236}">
                <a16:creationId xmlns:a16="http://schemas.microsoft.com/office/drawing/2014/main" id="{4FCE95A9-B3F1-D36D-2EEE-F12F0E2B58B7}"/>
              </a:ext>
            </a:extLst>
          </p:cNvPr>
          <p:cNvSpPr/>
          <p:nvPr/>
        </p:nvSpPr>
        <p:spPr>
          <a:xfrm>
            <a:off x="-4526" y="221278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p:txBody>
      </p:sp>
      <p:grpSp>
        <p:nvGrpSpPr>
          <p:cNvPr id="23" name="组合 22">
            <a:extLst>
              <a:ext uri="{FF2B5EF4-FFF2-40B4-BE49-F238E27FC236}">
                <a16:creationId xmlns:a16="http://schemas.microsoft.com/office/drawing/2014/main" id="{7AD2A30A-3EDD-CC53-4840-E9034494DC96}"/>
              </a:ext>
            </a:extLst>
          </p:cNvPr>
          <p:cNvGrpSpPr/>
          <p:nvPr/>
        </p:nvGrpSpPr>
        <p:grpSpPr>
          <a:xfrm>
            <a:off x="2067" y="4644150"/>
            <a:ext cx="1691680" cy="788186"/>
            <a:chOff x="2067" y="4644150"/>
            <a:chExt cx="1691680" cy="788186"/>
          </a:xfrm>
        </p:grpSpPr>
        <p:sp>
          <p:nvSpPr>
            <p:cNvPr id="34" name="淘宝-想搞设计PPT(倒卖必究)-34">
              <a:extLst>
                <a:ext uri="{FF2B5EF4-FFF2-40B4-BE49-F238E27FC236}">
                  <a16:creationId xmlns:a16="http://schemas.microsoft.com/office/drawing/2014/main" id="{4AC5D696-3301-98DE-4913-3242EC254F75}"/>
                </a:ext>
              </a:extLst>
            </p:cNvPr>
            <p:cNvSpPr/>
            <p:nvPr userDrawn="1"/>
          </p:nvSpPr>
          <p:spPr>
            <a:xfrm>
              <a:off x="2067" y="4644150"/>
              <a:ext cx="1691680" cy="7881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15548D"/>
                  </a:solidFill>
                  <a:latin typeface="微软雅黑" panose="020B0503020204020204" pitchFamily="34" charset="-122"/>
                  <a:ea typeface="微软雅黑" panose="020B0503020204020204" pitchFamily="34" charset="-122"/>
                </a:rPr>
                <a:t>论文总结</a:t>
              </a:r>
            </a:p>
          </p:txBody>
        </p:sp>
        <p:sp>
          <p:nvSpPr>
            <p:cNvPr id="35" name="淘宝-想搞设计PPT(倒卖必究)-35">
              <a:extLst>
                <a:ext uri="{FF2B5EF4-FFF2-40B4-BE49-F238E27FC236}">
                  <a16:creationId xmlns:a16="http://schemas.microsoft.com/office/drawing/2014/main" id="{D8B05F80-2F90-F240-3500-60E486CF4A1F}"/>
                </a:ext>
              </a:extLst>
            </p:cNvPr>
            <p:cNvSpPr/>
            <p:nvPr userDrawn="1"/>
          </p:nvSpPr>
          <p:spPr>
            <a:xfrm rot="16200000">
              <a:off x="1547433" y="4966235"/>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47A8D"/>
                </a:solidFill>
              </a:endParaRPr>
            </a:p>
          </p:txBody>
        </p:sp>
      </p:grpSp>
      <p:pic>
        <p:nvPicPr>
          <p:cNvPr id="80" name="Picture 79" descr="华中科技大学.png"/>
          <p:cNvPicPr>
            <a:picLocks noChangeAspect="1"/>
          </p:cNvPicPr>
          <p:nvPr/>
        </p:nvPicPr>
        <p:blipFill>
          <a:blip r:embed="rId19"/>
          <a:stretch>
            <a:fillRect/>
          </a:stretch>
        </p:blipFill>
        <p:spPr>
          <a:xfrm>
            <a:off x="76732" y="427587"/>
            <a:ext cx="1470932" cy="323078"/>
          </a:xfrm>
          <a:prstGeom prst="rect">
            <a:avLst/>
          </a:prstGeom>
        </p:spPr>
      </p:pic>
    </p:spTree>
  </p:cSld>
  <p:clrMapOvr>
    <a:masterClrMapping/>
  </p:clrMapOvr>
  <p:transition spd="slow" advTm="0">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2000"/>
                                </p:stCondLst>
                                <p:childTnLst>
                                  <p:par>
                                    <p:cTn id="19" presetID="2" presetClass="entr" presetSubtype="1" fill="hold" grpId="0" nodeType="afterEffect" p14:presetBounceEnd="50000">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14:bounceEnd="50000">
                                          <p:cBhvr additive="base">
                                            <p:cTn id="21" dur="500" fill="hold"/>
                                            <p:tgtEl>
                                              <p:spTgt spid="26"/>
                                            </p:tgtEl>
                                            <p:attrNameLst>
                                              <p:attrName>ppt_x</p:attrName>
                                            </p:attrNameLst>
                                          </p:cBhvr>
                                          <p:tavLst>
                                            <p:tav tm="0">
                                              <p:val>
                                                <p:strVal val="#ppt_x"/>
                                              </p:val>
                                            </p:tav>
                                            <p:tav tm="100000">
                                              <p:val>
                                                <p:strVal val="#ppt_x"/>
                                              </p:val>
                                            </p:tav>
                                          </p:tavLst>
                                        </p:anim>
                                        <p:anim calcmode="lin" valueType="num" p14:bounceEnd="50000">
                                          <p:cBhvr additive="base">
                                            <p:cTn id="22" dur="500" fill="hold"/>
                                            <p:tgtEl>
                                              <p:spTgt spid="26"/>
                                            </p:tgtEl>
                                            <p:attrNameLst>
                                              <p:attrName>ppt_y</p:attrName>
                                            </p:attrNameLst>
                                          </p:cBhvr>
                                          <p:tavLst>
                                            <p:tav tm="0">
                                              <p:val>
                                                <p:strVal val="0-#ppt_h/2"/>
                                              </p:val>
                                            </p:tav>
                                            <p:tav tm="100000">
                                              <p:val>
                                                <p:strVal val="#ppt_y"/>
                                              </p:val>
                                            </p:tav>
                                          </p:tavLst>
                                        </p:anim>
                                      </p:childTnLst>
                                    </p:cTn>
                                  </p:par>
                                  <p:par>
                                    <p:cTn id="23" presetID="14" presetClass="entr" presetSubtype="1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randombar(horizontal)">
                                          <p:cBhvr>
                                            <p:cTn id="25" dur="500"/>
                                            <p:tgtEl>
                                              <p:spTgt spid="30"/>
                                            </p:tgtEl>
                                          </p:cBhvr>
                                        </p:animEffect>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4000"/>
                                </p:stCondLst>
                                <p:childTnLst>
                                  <p:par>
                                    <p:cTn id="37" presetID="2" presetClass="entr" presetSubtype="1" fill="hold" grpId="0" nodeType="afterEffect" p14:presetBounceEnd="50000">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14:bounceEnd="50000">
                                          <p:cBhvr additive="base">
                                            <p:cTn id="39" dur="500" fill="hold"/>
                                            <p:tgtEl>
                                              <p:spTgt spid="27"/>
                                            </p:tgtEl>
                                            <p:attrNameLst>
                                              <p:attrName>ppt_x</p:attrName>
                                            </p:attrNameLst>
                                          </p:cBhvr>
                                          <p:tavLst>
                                            <p:tav tm="0">
                                              <p:val>
                                                <p:strVal val="#ppt_x"/>
                                              </p:val>
                                            </p:tav>
                                            <p:tav tm="100000">
                                              <p:val>
                                                <p:strVal val="#ppt_x"/>
                                              </p:val>
                                            </p:tav>
                                          </p:tavLst>
                                        </p:anim>
                                        <p:anim calcmode="lin" valueType="num" p14:bounceEnd="50000">
                                          <p:cBhvr additive="base">
                                            <p:cTn id="40" dur="500" fill="hold"/>
                                            <p:tgtEl>
                                              <p:spTgt spid="27"/>
                                            </p:tgtEl>
                                            <p:attrNameLst>
                                              <p:attrName>ppt_y</p:attrName>
                                            </p:attrNameLst>
                                          </p:cBhvr>
                                          <p:tavLst>
                                            <p:tav tm="0">
                                              <p:val>
                                                <p:strVal val="0-#ppt_h/2"/>
                                              </p:val>
                                            </p:tav>
                                            <p:tav tm="100000">
                                              <p:val>
                                                <p:strVal val="#ppt_y"/>
                                              </p:val>
                                            </p:tav>
                                          </p:tavLst>
                                        </p:anim>
                                      </p:childTnLst>
                                    </p:cTn>
                                  </p:par>
                                  <p:par>
                                    <p:cTn id="41" presetID="14" presetClass="entr" presetSubtype="1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randombar(horizontal)">
                                          <p:cBhvr>
                                            <p:cTn id="43" dur="500"/>
                                            <p:tgtEl>
                                              <p:spTgt spid="31"/>
                                            </p:tgtEl>
                                          </p:cBhvr>
                                        </p:animEffect>
                                      </p:childTnLst>
                                    </p:cTn>
                                  </p:par>
                                </p:childTnLst>
                              </p:cTn>
                            </p:par>
                            <p:par>
                              <p:cTn id="44" fill="hold">
                                <p:stCondLst>
                                  <p:cond delay="4500"/>
                                </p:stCondLst>
                                <p:childTnLst>
                                  <p:par>
                                    <p:cTn id="45" presetID="42"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childTnLst>
                              </p:cTn>
                            </p:par>
                            <p:par>
                              <p:cTn id="50" fill="hold">
                                <p:stCondLst>
                                  <p:cond delay="5500"/>
                                </p:stCondLst>
                                <p:childTnLst>
                                  <p:par>
                                    <p:cTn id="51" presetID="22" presetClass="entr" presetSubtype="8"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par>
                              <p:cTn id="54" fill="hold">
                                <p:stCondLst>
                                  <p:cond delay="6000"/>
                                </p:stCondLst>
                                <p:childTnLst>
                                  <p:par>
                                    <p:cTn id="55" presetID="2" presetClass="entr" presetSubtype="1" fill="hold" grpId="0" nodeType="afterEffect" p14:presetBounceEnd="50000">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14:bounceEnd="50000">
                                          <p:cBhvr additive="base">
                                            <p:cTn id="57" dur="500" fill="hold"/>
                                            <p:tgtEl>
                                              <p:spTgt spid="28"/>
                                            </p:tgtEl>
                                            <p:attrNameLst>
                                              <p:attrName>ppt_x</p:attrName>
                                            </p:attrNameLst>
                                          </p:cBhvr>
                                          <p:tavLst>
                                            <p:tav tm="0">
                                              <p:val>
                                                <p:strVal val="#ppt_x"/>
                                              </p:val>
                                            </p:tav>
                                            <p:tav tm="100000">
                                              <p:val>
                                                <p:strVal val="#ppt_x"/>
                                              </p:val>
                                            </p:tav>
                                          </p:tavLst>
                                        </p:anim>
                                        <p:anim calcmode="lin" valueType="num" p14:bounceEnd="50000">
                                          <p:cBhvr additive="base">
                                            <p:cTn id="58" dur="500" fill="hold"/>
                                            <p:tgtEl>
                                              <p:spTgt spid="28"/>
                                            </p:tgtEl>
                                            <p:attrNameLst>
                                              <p:attrName>ppt_y</p:attrName>
                                            </p:attrNameLst>
                                          </p:cBhvr>
                                          <p:tavLst>
                                            <p:tav tm="0">
                                              <p:val>
                                                <p:strVal val="0-#ppt_h/2"/>
                                              </p:val>
                                            </p:tav>
                                            <p:tav tm="100000">
                                              <p:val>
                                                <p:strVal val="#ppt_y"/>
                                              </p:val>
                                            </p:tav>
                                          </p:tavLst>
                                        </p:anim>
                                      </p:childTnLst>
                                    </p:cTn>
                                  </p:par>
                                  <p:par>
                                    <p:cTn id="59" presetID="14" presetClass="entr" presetSubtype="1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randombar(horizontal)">
                                          <p:cBhvr>
                                            <p:cTn id="61" dur="500"/>
                                            <p:tgtEl>
                                              <p:spTgt spid="32"/>
                                            </p:tgtEl>
                                          </p:cBhvr>
                                        </p:animEffect>
                                      </p:childTnLst>
                                    </p:cTn>
                                  </p:par>
                                </p:childTnLst>
                              </p:cTn>
                            </p:par>
                            <p:par>
                              <p:cTn id="62" fill="hold">
                                <p:stCondLst>
                                  <p:cond delay="6500"/>
                                </p:stCondLst>
                                <p:childTnLst>
                                  <p:par>
                                    <p:cTn id="63" presetID="42" presetClass="entr" presetSubtype="0"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1000"/>
                                            <p:tgtEl>
                                              <p:spTgt spid="21"/>
                                            </p:tgtEl>
                                          </p:cBhvr>
                                        </p:animEffect>
                                        <p:anim calcmode="lin" valueType="num">
                                          <p:cBhvr>
                                            <p:cTn id="66" dur="1000" fill="hold"/>
                                            <p:tgtEl>
                                              <p:spTgt spid="21"/>
                                            </p:tgtEl>
                                            <p:attrNameLst>
                                              <p:attrName>ppt_x</p:attrName>
                                            </p:attrNameLst>
                                          </p:cBhvr>
                                          <p:tavLst>
                                            <p:tav tm="0">
                                              <p:val>
                                                <p:strVal val="#ppt_x"/>
                                              </p:val>
                                            </p:tav>
                                            <p:tav tm="100000">
                                              <p:val>
                                                <p:strVal val="#ppt_x"/>
                                              </p:val>
                                            </p:tav>
                                          </p:tavLst>
                                        </p:anim>
                                        <p:anim calcmode="lin" valueType="num">
                                          <p:cBhvr>
                                            <p:cTn id="67" dur="1000" fill="hold"/>
                                            <p:tgtEl>
                                              <p:spTgt spid="21"/>
                                            </p:tgtEl>
                                            <p:attrNameLst>
                                              <p:attrName>ppt_y</p:attrName>
                                            </p:attrNameLst>
                                          </p:cBhvr>
                                          <p:tavLst>
                                            <p:tav tm="0">
                                              <p:val>
                                                <p:strVal val="#ppt_y+.1"/>
                                              </p:val>
                                            </p:tav>
                                            <p:tav tm="100000">
                                              <p:val>
                                                <p:strVal val="#ppt_y"/>
                                              </p:val>
                                            </p:tav>
                                          </p:tavLst>
                                        </p:anim>
                                      </p:childTnLst>
                                    </p:cTn>
                                  </p:par>
                                </p:childTnLst>
                              </p:cTn>
                            </p:par>
                            <p:par>
                              <p:cTn id="68" fill="hold">
                                <p:stCondLst>
                                  <p:cond delay="7500"/>
                                </p:stCondLst>
                                <p:childTnLst>
                                  <p:par>
                                    <p:cTn id="69" presetID="22" presetClass="entr" presetSubtype="8"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500"/>
                                            <p:tgtEl>
                                              <p:spTgt spid="20"/>
                                            </p:tgtEl>
                                          </p:cBhvr>
                                        </p:animEffect>
                                      </p:childTnLst>
                                    </p:cTn>
                                  </p:par>
                                </p:childTnLst>
                              </p:cTn>
                            </p:par>
                            <p:par>
                              <p:cTn id="72" fill="hold">
                                <p:stCondLst>
                                  <p:cond delay="8000"/>
                                </p:stCondLst>
                                <p:childTnLst>
                                  <p:par>
                                    <p:cTn id="73" presetID="2" presetClass="entr" presetSubtype="1" fill="hold" grpId="0" nodeType="afterEffect" p14:presetBounceEnd="50000">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14:bounceEnd="50000">
                                          <p:cBhvr additive="base">
                                            <p:cTn id="75" dur="500" fill="hold"/>
                                            <p:tgtEl>
                                              <p:spTgt spid="29"/>
                                            </p:tgtEl>
                                            <p:attrNameLst>
                                              <p:attrName>ppt_x</p:attrName>
                                            </p:attrNameLst>
                                          </p:cBhvr>
                                          <p:tavLst>
                                            <p:tav tm="0">
                                              <p:val>
                                                <p:strVal val="#ppt_x"/>
                                              </p:val>
                                            </p:tav>
                                            <p:tav tm="100000">
                                              <p:val>
                                                <p:strVal val="#ppt_x"/>
                                              </p:val>
                                            </p:tav>
                                          </p:tavLst>
                                        </p:anim>
                                        <p:anim calcmode="lin" valueType="num" p14:bounceEnd="50000">
                                          <p:cBhvr additive="base">
                                            <p:cTn id="76" dur="500" fill="hold"/>
                                            <p:tgtEl>
                                              <p:spTgt spid="29"/>
                                            </p:tgtEl>
                                            <p:attrNameLst>
                                              <p:attrName>ppt_y</p:attrName>
                                            </p:attrNameLst>
                                          </p:cBhvr>
                                          <p:tavLst>
                                            <p:tav tm="0">
                                              <p:val>
                                                <p:strVal val="0-#ppt_h/2"/>
                                              </p:val>
                                            </p:tav>
                                            <p:tav tm="100000">
                                              <p:val>
                                                <p:strVal val="#ppt_y"/>
                                              </p:val>
                                            </p:tav>
                                          </p:tavLst>
                                        </p:anim>
                                      </p:childTnLst>
                                    </p:cTn>
                                  </p:par>
                                  <p:par>
                                    <p:cTn id="77" presetID="14" presetClass="entr" presetSubtype="1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randombar(horizontal)">
                                          <p:cBhvr>
                                            <p:cTn id="7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4" grpId="0" animBg="1"/>
          <p:bldP spid="15" grpId="0" bldLvl="0" animBg="1"/>
          <p:bldP spid="16" grpId="0" animBg="1"/>
          <p:bldP spid="17" grpId="0" bldLvl="0" animBg="1"/>
          <p:bldP spid="18" grpId="0" animBg="1"/>
          <p:bldP spid="19" grpId="0" bldLvl="0" animBg="1"/>
          <p:bldP spid="20" grpId="0" animBg="1"/>
          <p:bldP spid="21" grpId="0" bldLvl="0" animBg="1"/>
          <p:bldP spid="26" grpId="0" bldLvl="0" animBg="1"/>
          <p:bldP spid="27" grpId="0" bldLvl="0" animBg="1"/>
          <p:bldP spid="28" grpId="0" bldLvl="0" animBg="1"/>
          <p:bldP spid="29" grpId="0" bldLvl="0" animBg="1"/>
          <p:bldP spid="30" grpId="0"/>
          <p:bldP spid="31" grpId="0"/>
          <p:bldP spid="32"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2000"/>
                                </p:stCondLst>
                                <p:childTnLst>
                                  <p:par>
                                    <p:cTn id="19" presetID="2" presetClass="entr" presetSubtype="1"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0-#ppt_h/2"/>
                                              </p:val>
                                            </p:tav>
                                            <p:tav tm="100000">
                                              <p:val>
                                                <p:strVal val="#ppt_y"/>
                                              </p:val>
                                            </p:tav>
                                          </p:tavLst>
                                        </p:anim>
                                      </p:childTnLst>
                                    </p:cTn>
                                  </p:par>
                                  <p:par>
                                    <p:cTn id="23" presetID="14" presetClass="entr" presetSubtype="1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randombar(horizontal)">
                                          <p:cBhvr>
                                            <p:cTn id="25" dur="500"/>
                                            <p:tgtEl>
                                              <p:spTgt spid="30"/>
                                            </p:tgtEl>
                                          </p:cBhvr>
                                        </p:animEffect>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4000"/>
                                </p:stCondLst>
                                <p:childTnLst>
                                  <p:par>
                                    <p:cTn id="37" presetID="2" presetClass="entr" presetSubtype="1"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0-#ppt_h/2"/>
                                              </p:val>
                                            </p:tav>
                                            <p:tav tm="100000">
                                              <p:val>
                                                <p:strVal val="#ppt_y"/>
                                              </p:val>
                                            </p:tav>
                                          </p:tavLst>
                                        </p:anim>
                                      </p:childTnLst>
                                    </p:cTn>
                                  </p:par>
                                  <p:par>
                                    <p:cTn id="41" presetID="14" presetClass="entr" presetSubtype="1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randombar(horizontal)">
                                          <p:cBhvr>
                                            <p:cTn id="43" dur="500"/>
                                            <p:tgtEl>
                                              <p:spTgt spid="31"/>
                                            </p:tgtEl>
                                          </p:cBhvr>
                                        </p:animEffect>
                                      </p:childTnLst>
                                    </p:cTn>
                                  </p:par>
                                </p:childTnLst>
                              </p:cTn>
                            </p:par>
                            <p:par>
                              <p:cTn id="44" fill="hold">
                                <p:stCondLst>
                                  <p:cond delay="4500"/>
                                </p:stCondLst>
                                <p:childTnLst>
                                  <p:par>
                                    <p:cTn id="45" presetID="42"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childTnLst>
                              </p:cTn>
                            </p:par>
                            <p:par>
                              <p:cTn id="50" fill="hold">
                                <p:stCondLst>
                                  <p:cond delay="5500"/>
                                </p:stCondLst>
                                <p:childTnLst>
                                  <p:par>
                                    <p:cTn id="51" presetID="22" presetClass="entr" presetSubtype="8"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par>
                              <p:cTn id="54" fill="hold">
                                <p:stCondLst>
                                  <p:cond delay="6000"/>
                                </p:stCondLst>
                                <p:childTnLst>
                                  <p:par>
                                    <p:cTn id="55" presetID="2" presetClass="entr" presetSubtype="1"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par>
                                    <p:cTn id="59" presetID="14" presetClass="entr" presetSubtype="1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randombar(horizontal)">
                                          <p:cBhvr>
                                            <p:cTn id="61" dur="500"/>
                                            <p:tgtEl>
                                              <p:spTgt spid="32"/>
                                            </p:tgtEl>
                                          </p:cBhvr>
                                        </p:animEffect>
                                      </p:childTnLst>
                                    </p:cTn>
                                  </p:par>
                                </p:childTnLst>
                              </p:cTn>
                            </p:par>
                            <p:par>
                              <p:cTn id="62" fill="hold">
                                <p:stCondLst>
                                  <p:cond delay="6500"/>
                                </p:stCondLst>
                                <p:childTnLst>
                                  <p:par>
                                    <p:cTn id="63" presetID="42" presetClass="entr" presetSubtype="0"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1000"/>
                                            <p:tgtEl>
                                              <p:spTgt spid="21"/>
                                            </p:tgtEl>
                                          </p:cBhvr>
                                        </p:animEffect>
                                        <p:anim calcmode="lin" valueType="num">
                                          <p:cBhvr>
                                            <p:cTn id="66" dur="1000" fill="hold"/>
                                            <p:tgtEl>
                                              <p:spTgt spid="21"/>
                                            </p:tgtEl>
                                            <p:attrNameLst>
                                              <p:attrName>ppt_x</p:attrName>
                                            </p:attrNameLst>
                                          </p:cBhvr>
                                          <p:tavLst>
                                            <p:tav tm="0">
                                              <p:val>
                                                <p:strVal val="#ppt_x"/>
                                              </p:val>
                                            </p:tav>
                                            <p:tav tm="100000">
                                              <p:val>
                                                <p:strVal val="#ppt_x"/>
                                              </p:val>
                                            </p:tav>
                                          </p:tavLst>
                                        </p:anim>
                                        <p:anim calcmode="lin" valueType="num">
                                          <p:cBhvr>
                                            <p:cTn id="67" dur="1000" fill="hold"/>
                                            <p:tgtEl>
                                              <p:spTgt spid="21"/>
                                            </p:tgtEl>
                                            <p:attrNameLst>
                                              <p:attrName>ppt_y</p:attrName>
                                            </p:attrNameLst>
                                          </p:cBhvr>
                                          <p:tavLst>
                                            <p:tav tm="0">
                                              <p:val>
                                                <p:strVal val="#ppt_y+.1"/>
                                              </p:val>
                                            </p:tav>
                                            <p:tav tm="100000">
                                              <p:val>
                                                <p:strVal val="#ppt_y"/>
                                              </p:val>
                                            </p:tav>
                                          </p:tavLst>
                                        </p:anim>
                                      </p:childTnLst>
                                    </p:cTn>
                                  </p:par>
                                </p:childTnLst>
                              </p:cTn>
                            </p:par>
                            <p:par>
                              <p:cTn id="68" fill="hold">
                                <p:stCondLst>
                                  <p:cond delay="7500"/>
                                </p:stCondLst>
                                <p:childTnLst>
                                  <p:par>
                                    <p:cTn id="69" presetID="22" presetClass="entr" presetSubtype="8"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500"/>
                                            <p:tgtEl>
                                              <p:spTgt spid="20"/>
                                            </p:tgtEl>
                                          </p:cBhvr>
                                        </p:animEffect>
                                      </p:childTnLst>
                                    </p:cTn>
                                  </p:par>
                                </p:childTnLst>
                              </p:cTn>
                            </p:par>
                            <p:par>
                              <p:cTn id="72" fill="hold">
                                <p:stCondLst>
                                  <p:cond delay="8000"/>
                                </p:stCondLst>
                                <p:childTnLst>
                                  <p:par>
                                    <p:cTn id="73" presetID="2" presetClass="entr" presetSubtype="1"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0-#ppt_h/2"/>
                                              </p:val>
                                            </p:tav>
                                            <p:tav tm="100000">
                                              <p:val>
                                                <p:strVal val="#ppt_y"/>
                                              </p:val>
                                            </p:tav>
                                          </p:tavLst>
                                        </p:anim>
                                      </p:childTnLst>
                                    </p:cTn>
                                  </p:par>
                                  <p:par>
                                    <p:cTn id="77" presetID="14" presetClass="entr" presetSubtype="1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randombar(horizontal)">
                                          <p:cBhvr>
                                            <p:cTn id="7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4" grpId="0" animBg="1"/>
          <p:bldP spid="15" grpId="0" bldLvl="0" animBg="1"/>
          <p:bldP spid="16" grpId="0" animBg="1"/>
          <p:bldP spid="17" grpId="0" bldLvl="0" animBg="1"/>
          <p:bldP spid="18" grpId="0" animBg="1"/>
          <p:bldP spid="19" grpId="0" bldLvl="0" animBg="1"/>
          <p:bldP spid="20" grpId="0" animBg="1"/>
          <p:bldP spid="21" grpId="0" bldLvl="0" animBg="1"/>
          <p:bldP spid="26" grpId="0" bldLvl="0" animBg="1"/>
          <p:bldP spid="27" grpId="0" bldLvl="0" animBg="1"/>
          <p:bldP spid="28" grpId="0" bldLvl="0" animBg="1"/>
          <p:bldP spid="29" grpId="0" bldLvl="0" animBg="1"/>
          <p:bldP spid="30" grpId="0"/>
          <p:bldP spid="31" grpId="0"/>
          <p:bldP spid="32" grpId="0"/>
          <p:bldP spid="33"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淘宝-想搞设计PPT(倒卖必究)-24"/>
          <p:cNvSpPr txBox="1"/>
          <p:nvPr/>
        </p:nvSpPr>
        <p:spPr>
          <a:xfrm>
            <a:off x="2328008" y="643886"/>
            <a:ext cx="3647469" cy="492443"/>
          </a:xfrm>
          <a:prstGeom prst="rect">
            <a:avLst/>
          </a:prstGeom>
          <a:noFill/>
          <a:ln>
            <a:noFill/>
          </a:ln>
        </p:spPr>
        <p:txBody>
          <a:bodyPr vert="horz" wrap="square" lIns="0" tIns="0" rIns="0" bIns="0" numCol="1" anchor="t" anchorCtr="0" compatLnSpc="1">
            <a:spAutoFit/>
          </a:bodyPr>
          <a:lstStyle>
            <a:defPPr>
              <a:defRPr lang="zh-CN"/>
            </a:defPPr>
            <a:lvl1pPr marR="0" lvl="0" indent="0">
              <a:lnSpc>
                <a:spcPct val="100000"/>
              </a:lnSpc>
              <a:buClrTx/>
              <a:buSzTx/>
              <a:buFontTx/>
              <a:buNone/>
              <a:defRPr kumimoji="0" sz="3200" b="1" i="0" u="none" strike="noStrike" cap="none" normalizeH="0" baseline="0">
                <a:ln>
                  <a:noFill/>
                </a:ln>
                <a:solidFill>
                  <a:srgbClr val="447A8D"/>
                </a:solidFill>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solidFill>
                  <a:srgbClr val="15548D"/>
                </a:solidFill>
              </a:rPr>
              <a:t>研究总结</a:t>
            </a:r>
          </a:p>
        </p:txBody>
      </p:sp>
      <p:cxnSp>
        <p:nvCxnSpPr>
          <p:cNvPr id="25" name="淘宝-想搞设计PPT(倒卖必究)-25"/>
          <p:cNvCxnSpPr/>
          <p:nvPr/>
        </p:nvCxnSpPr>
        <p:spPr>
          <a:xfrm>
            <a:off x="1907704" y="1268760"/>
            <a:ext cx="8312061"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14" name="淘宝-想搞设计PPT(倒卖必究)-14"/>
          <p:cNvSpPr/>
          <p:nvPr/>
        </p:nvSpPr>
        <p:spPr>
          <a:xfrm>
            <a:off x="5727799" y="2663516"/>
            <a:ext cx="2382981" cy="2382981"/>
          </a:xfrm>
          <a:prstGeom prst="ellipse">
            <a:avLst/>
          </a:prstGeom>
          <a:noFill/>
          <a:ln w="762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5" name="淘宝-想搞设计PPT(倒卖必究)-15"/>
          <p:cNvCxnSpPr/>
          <p:nvPr/>
        </p:nvCxnSpPr>
        <p:spPr>
          <a:xfrm>
            <a:off x="6919290" y="2159334"/>
            <a:ext cx="0" cy="745277"/>
          </a:xfrm>
          <a:prstGeom prst="line">
            <a:avLst/>
          </a:prstGeom>
          <a:ln w="63500">
            <a:solidFill>
              <a:srgbClr val="7F7F7F"/>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6" name="淘宝-想搞设计PPT(倒卖必究)-16"/>
          <p:cNvCxnSpPr/>
          <p:nvPr/>
        </p:nvCxnSpPr>
        <p:spPr>
          <a:xfrm>
            <a:off x="6919290" y="4780197"/>
            <a:ext cx="0" cy="744000"/>
          </a:xfrm>
          <a:prstGeom prst="line">
            <a:avLst/>
          </a:prstGeom>
          <a:ln w="63500">
            <a:solidFill>
              <a:srgbClr val="7F7F7F"/>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7" name="淘宝-想搞设计PPT(倒卖必究)-17"/>
          <p:cNvCxnSpPr/>
          <p:nvPr/>
        </p:nvCxnSpPr>
        <p:spPr>
          <a:xfrm rot="5400000">
            <a:off x="8251395" y="3483006"/>
            <a:ext cx="0" cy="744000"/>
          </a:xfrm>
          <a:prstGeom prst="line">
            <a:avLst/>
          </a:prstGeom>
          <a:ln w="63500">
            <a:solidFill>
              <a:srgbClr val="7F7F7F"/>
            </a:solidFill>
            <a:head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8" name="淘宝-想搞设计PPT(倒卖必究)-18"/>
          <p:cNvCxnSpPr/>
          <p:nvPr/>
        </p:nvCxnSpPr>
        <p:spPr>
          <a:xfrm rot="5400000">
            <a:off x="5585211" y="3483006"/>
            <a:ext cx="0" cy="744000"/>
          </a:xfrm>
          <a:prstGeom prst="line">
            <a:avLst/>
          </a:prstGeom>
          <a:ln w="63500">
            <a:solidFill>
              <a:srgbClr val="7F7F7F"/>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9" name="淘宝-想搞设计PPT(倒卖必究)-19"/>
          <p:cNvSpPr txBox="1"/>
          <p:nvPr/>
        </p:nvSpPr>
        <p:spPr>
          <a:xfrm>
            <a:off x="6600164" y="1494741"/>
            <a:ext cx="638252" cy="492443"/>
          </a:xfrm>
          <a:prstGeom prst="rect">
            <a:avLst/>
          </a:prstGeom>
          <a:noFill/>
        </p:spPr>
        <p:txBody>
          <a:bodyPr wrap="square" lIns="0" tIns="0" rIns="0" bIns="0" rtlCol="0">
            <a:spAutoFit/>
          </a:bodyPr>
          <a:lstStyle/>
          <a:p>
            <a:pPr algn="ctr"/>
            <a:r>
              <a:rPr lang="en-US" altLang="zh-CN" sz="3200" b="1" dirty="0">
                <a:solidFill>
                  <a:schemeClr val="tx2"/>
                </a:solidFill>
                <a:latin typeface="微软雅黑" panose="020B0503020204020204" pitchFamily="34" charset="-122"/>
                <a:ea typeface="微软雅黑" panose="020B0503020204020204" pitchFamily="34" charset="-122"/>
              </a:rPr>
              <a:t>01</a:t>
            </a:r>
            <a:endParaRPr lang="zh-CN" altLang="en-US" sz="3200" b="1" dirty="0">
              <a:solidFill>
                <a:schemeClr val="tx2"/>
              </a:solidFill>
              <a:latin typeface="微软雅黑" panose="020B0503020204020204" pitchFamily="34" charset="-122"/>
              <a:ea typeface="微软雅黑" panose="020B0503020204020204" pitchFamily="34" charset="-122"/>
            </a:endParaRPr>
          </a:p>
        </p:txBody>
      </p:sp>
      <p:sp>
        <p:nvSpPr>
          <p:cNvPr id="20" name="淘宝-想搞设计PPT(倒卖必究)-20"/>
          <p:cNvSpPr txBox="1"/>
          <p:nvPr/>
        </p:nvSpPr>
        <p:spPr>
          <a:xfrm>
            <a:off x="8719406" y="3608787"/>
            <a:ext cx="638252" cy="492443"/>
          </a:xfrm>
          <a:prstGeom prst="rect">
            <a:avLst/>
          </a:prstGeom>
          <a:noFill/>
        </p:spPr>
        <p:txBody>
          <a:bodyPr wrap="square" lIns="0" tIns="0" rIns="0" bIns="0" rtlCol="0">
            <a:spAutoFit/>
          </a:bodyPr>
          <a:lstStyle/>
          <a:p>
            <a:pPr algn="ct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02</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淘宝-想搞设计PPT(倒卖必究)-21"/>
          <p:cNvSpPr txBox="1"/>
          <p:nvPr/>
        </p:nvSpPr>
        <p:spPr>
          <a:xfrm>
            <a:off x="6600164" y="5635029"/>
            <a:ext cx="638252" cy="492443"/>
          </a:xfrm>
          <a:prstGeom prst="rect">
            <a:avLst/>
          </a:prstGeom>
          <a:noFill/>
        </p:spPr>
        <p:txBody>
          <a:bodyPr wrap="square" lIns="0" tIns="0" rIns="0" bIns="0" rtlCol="0">
            <a:spAutoFit/>
          </a:bodyPr>
          <a:lstStyle/>
          <a:p>
            <a:pPr algn="ctr"/>
            <a:r>
              <a:rPr lang="en-US" altLang="zh-CN" sz="3200" b="1" dirty="0">
                <a:solidFill>
                  <a:schemeClr val="tx2"/>
                </a:solidFill>
                <a:latin typeface="微软雅黑" panose="020B0503020204020204" pitchFamily="34" charset="-122"/>
                <a:ea typeface="微软雅黑" panose="020B0503020204020204" pitchFamily="34" charset="-122"/>
              </a:rPr>
              <a:t>03</a:t>
            </a:r>
            <a:endParaRPr lang="zh-CN" altLang="en-US" sz="3200" b="1" dirty="0">
              <a:solidFill>
                <a:schemeClr val="tx2"/>
              </a:solidFill>
              <a:latin typeface="微软雅黑" panose="020B0503020204020204" pitchFamily="34" charset="-122"/>
              <a:ea typeface="微软雅黑" panose="020B0503020204020204" pitchFamily="34" charset="-122"/>
            </a:endParaRPr>
          </a:p>
        </p:txBody>
      </p:sp>
      <p:sp>
        <p:nvSpPr>
          <p:cNvPr id="26" name="淘宝-想搞设计PPT(倒卖必究)-26"/>
          <p:cNvSpPr txBox="1"/>
          <p:nvPr/>
        </p:nvSpPr>
        <p:spPr>
          <a:xfrm>
            <a:off x="4538016" y="3608787"/>
            <a:ext cx="638252" cy="492443"/>
          </a:xfrm>
          <a:prstGeom prst="rect">
            <a:avLst/>
          </a:prstGeom>
          <a:noFill/>
        </p:spPr>
        <p:txBody>
          <a:bodyPr wrap="square" lIns="0" tIns="0" rIns="0" bIns="0" rtlCol="0">
            <a:spAutoFit/>
          </a:bodyPr>
          <a:lstStyle/>
          <a:p>
            <a:pPr algn="ct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04</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27" name="淘宝-想搞设计PPT(倒卖必究)-27"/>
          <p:cNvCxnSpPr/>
          <p:nvPr/>
        </p:nvCxnSpPr>
        <p:spPr>
          <a:xfrm>
            <a:off x="7585750" y="1409426"/>
            <a:ext cx="0" cy="1122547"/>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8" name="淘宝-想搞设计PPT(倒卖必究)-28"/>
          <p:cNvCxnSpPr>
            <a:stCxn id="19" idx="3"/>
          </p:cNvCxnSpPr>
          <p:nvPr/>
        </p:nvCxnSpPr>
        <p:spPr>
          <a:xfrm>
            <a:off x="7238416" y="1740963"/>
            <a:ext cx="352948" cy="1"/>
          </a:xfrm>
          <a:prstGeom prst="line">
            <a:avLst/>
          </a:prstGeom>
          <a:ln>
            <a:solidFill>
              <a:srgbClr val="A6A6A6"/>
            </a:solidFill>
            <a:headEnd type="oval"/>
          </a:ln>
        </p:spPr>
        <p:style>
          <a:lnRef idx="1">
            <a:schemeClr val="accent1"/>
          </a:lnRef>
          <a:fillRef idx="0">
            <a:schemeClr val="accent1"/>
          </a:fillRef>
          <a:effectRef idx="0">
            <a:schemeClr val="accent1"/>
          </a:effectRef>
          <a:fontRef idx="minor">
            <a:schemeClr val="tx1"/>
          </a:fontRef>
        </p:style>
      </p:cxnSp>
      <p:cxnSp>
        <p:nvCxnSpPr>
          <p:cNvPr id="29" name="淘宝-想搞设计PPT(倒卖必究)-29"/>
          <p:cNvCxnSpPr/>
          <p:nvPr/>
        </p:nvCxnSpPr>
        <p:spPr>
          <a:xfrm>
            <a:off x="9687696" y="3280879"/>
            <a:ext cx="0" cy="1923247"/>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0" name="淘宝-想搞设计PPT(倒卖必究)-30"/>
          <p:cNvCxnSpPr/>
          <p:nvPr/>
        </p:nvCxnSpPr>
        <p:spPr>
          <a:xfrm>
            <a:off x="9340361" y="3825686"/>
            <a:ext cx="352949" cy="0"/>
          </a:xfrm>
          <a:prstGeom prst="line">
            <a:avLst/>
          </a:prstGeom>
          <a:ln>
            <a:solidFill>
              <a:srgbClr val="A6A6A6"/>
            </a:solidFill>
            <a:headEnd type="oval"/>
          </a:ln>
        </p:spPr>
        <p:style>
          <a:lnRef idx="1">
            <a:schemeClr val="accent1"/>
          </a:lnRef>
          <a:fillRef idx="0">
            <a:schemeClr val="accent1"/>
          </a:fillRef>
          <a:effectRef idx="0">
            <a:schemeClr val="accent1"/>
          </a:effectRef>
          <a:fontRef idx="minor">
            <a:schemeClr val="tx1"/>
          </a:fontRef>
        </p:style>
      </p:cxnSp>
      <p:cxnSp>
        <p:nvCxnSpPr>
          <p:cNvPr id="31" name="淘宝-想搞设计PPT(倒卖必究)-31"/>
          <p:cNvCxnSpPr/>
          <p:nvPr/>
        </p:nvCxnSpPr>
        <p:spPr>
          <a:xfrm>
            <a:off x="6191796" y="5263029"/>
            <a:ext cx="0" cy="1063251"/>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2" name="淘宝-想搞设计PPT(倒卖必究)-32"/>
          <p:cNvCxnSpPr/>
          <p:nvPr/>
        </p:nvCxnSpPr>
        <p:spPr>
          <a:xfrm flipH="1">
            <a:off x="6191797" y="5881250"/>
            <a:ext cx="352949" cy="0"/>
          </a:xfrm>
          <a:prstGeom prst="line">
            <a:avLst/>
          </a:prstGeom>
          <a:ln>
            <a:solidFill>
              <a:srgbClr val="A6A6A6"/>
            </a:solidFill>
            <a:headEnd type="oval"/>
          </a:ln>
        </p:spPr>
        <p:style>
          <a:lnRef idx="1">
            <a:schemeClr val="accent1"/>
          </a:lnRef>
          <a:fillRef idx="0">
            <a:schemeClr val="accent1"/>
          </a:fillRef>
          <a:effectRef idx="0">
            <a:schemeClr val="accent1"/>
          </a:effectRef>
          <a:fontRef idx="minor">
            <a:schemeClr val="tx1"/>
          </a:fontRef>
        </p:style>
      </p:cxnSp>
      <p:cxnSp>
        <p:nvCxnSpPr>
          <p:cNvPr id="33" name="淘宝-想搞设计PPT(倒卖必究)-33"/>
          <p:cNvCxnSpPr/>
          <p:nvPr/>
        </p:nvCxnSpPr>
        <p:spPr>
          <a:xfrm>
            <a:off x="4150338" y="2660634"/>
            <a:ext cx="0" cy="2006809"/>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4" name="淘宝-想搞设计PPT(倒卖必究)-34"/>
          <p:cNvCxnSpPr/>
          <p:nvPr/>
        </p:nvCxnSpPr>
        <p:spPr>
          <a:xfrm flipH="1">
            <a:off x="4150338" y="3825686"/>
            <a:ext cx="352949" cy="0"/>
          </a:xfrm>
          <a:prstGeom prst="line">
            <a:avLst/>
          </a:prstGeom>
          <a:ln>
            <a:solidFill>
              <a:srgbClr val="A6A6A6"/>
            </a:solidFill>
            <a:headEnd type="oval"/>
          </a:ln>
        </p:spPr>
        <p:style>
          <a:lnRef idx="1">
            <a:schemeClr val="accent1"/>
          </a:lnRef>
          <a:fillRef idx="0">
            <a:schemeClr val="accent1"/>
          </a:fillRef>
          <a:effectRef idx="0">
            <a:schemeClr val="accent1"/>
          </a:effectRef>
          <a:fontRef idx="minor">
            <a:schemeClr val="tx1"/>
          </a:fontRef>
        </p:style>
      </p:cxnSp>
      <p:sp>
        <p:nvSpPr>
          <p:cNvPr id="35" name="淘宝-想搞设计PPT(倒卖必究)-35"/>
          <p:cNvSpPr/>
          <p:nvPr/>
        </p:nvSpPr>
        <p:spPr>
          <a:xfrm>
            <a:off x="5820740" y="2756457"/>
            <a:ext cx="2197099" cy="2197099"/>
          </a:xfrm>
          <a:prstGeom prst="ellipse">
            <a:avLst/>
          </a:prstGeom>
          <a:solidFill>
            <a:srgbClr val="1554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淘宝-想搞设计PPT(倒卖必究)-36"/>
          <p:cNvSpPr txBox="1"/>
          <p:nvPr/>
        </p:nvSpPr>
        <p:spPr>
          <a:xfrm>
            <a:off x="6120573" y="3136862"/>
            <a:ext cx="1597436" cy="1405641"/>
          </a:xfrm>
          <a:prstGeom prst="rect">
            <a:avLst/>
          </a:prstGeom>
          <a:noFill/>
        </p:spPr>
        <p:txBody>
          <a:bodyPr wrap="square" rtlCol="0">
            <a:spAutoFit/>
          </a:bodyPr>
          <a:lstStyle/>
          <a:p>
            <a:pPr algn="ctr"/>
            <a:r>
              <a:rPr lang="zh-CN" altLang="en-US" sz="4265" b="1" dirty="0">
                <a:solidFill>
                  <a:schemeClr val="bg1"/>
                </a:solidFill>
                <a:latin typeface="微软雅黑" panose="020B0503020204020204" pitchFamily="34" charset="-122"/>
                <a:ea typeface="微软雅黑" panose="020B0503020204020204" pitchFamily="34" charset="-122"/>
              </a:rPr>
              <a:t>研究总结</a:t>
            </a:r>
          </a:p>
        </p:txBody>
      </p:sp>
      <p:sp>
        <p:nvSpPr>
          <p:cNvPr id="37" name="淘宝-想搞设计PPT(倒卖必究)-37"/>
          <p:cNvSpPr txBox="1"/>
          <p:nvPr/>
        </p:nvSpPr>
        <p:spPr>
          <a:xfrm>
            <a:off x="7808674" y="1365016"/>
            <a:ext cx="1531687" cy="399902"/>
          </a:xfrm>
          <a:prstGeom prst="rect">
            <a:avLst/>
          </a:prstGeom>
          <a:noFill/>
        </p:spPr>
        <p:txBody>
          <a:bodyPr wrap="square">
            <a:spAutoFit/>
          </a:bodyPr>
          <a:lstStyle/>
          <a:p>
            <a:pPr>
              <a:buFont typeface="Arial" panose="020B0604020202020204" pitchFamily="34" charset="0"/>
              <a:buNone/>
              <a:defRPr/>
            </a:pPr>
            <a:r>
              <a:rPr lang="zh-CN" altLang="en-US" sz="2000" b="1" dirty="0">
                <a:solidFill>
                  <a:srgbClr val="15548D"/>
                </a:solidFill>
                <a:latin typeface="微软雅黑" panose="020B0503020204020204" pitchFamily="34" charset="-122"/>
                <a:ea typeface="微软雅黑" panose="020B0503020204020204" pitchFamily="34" charset="-122"/>
              </a:rPr>
              <a:t>得出结论一</a:t>
            </a:r>
          </a:p>
        </p:txBody>
      </p:sp>
      <p:sp>
        <p:nvSpPr>
          <p:cNvPr id="38" name="淘宝-想搞设计PPT(倒卖必究)-38"/>
          <p:cNvSpPr txBox="1"/>
          <p:nvPr/>
        </p:nvSpPr>
        <p:spPr>
          <a:xfrm>
            <a:off x="7776000" y="1780312"/>
            <a:ext cx="2998921" cy="830564"/>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nSpc>
                <a:spcPct val="100000"/>
              </a:lnSpc>
            </a:pPr>
            <a:r>
              <a:rPr lang="zh-CN" altLang="en-US" sz="1600" dirty="0">
                <a:solidFill>
                  <a:schemeClr val="bg2">
                    <a:lumMod val="25000"/>
                  </a:schemeClr>
                </a:solidFill>
              </a:rPr>
              <a:t>请在这里输入您的文字内容请在这里输入您的文字内容请在这里输入您的</a:t>
            </a:r>
          </a:p>
        </p:txBody>
      </p:sp>
      <p:sp>
        <p:nvSpPr>
          <p:cNvPr id="39" name="淘宝-想搞设计PPT(倒卖必究)-39"/>
          <p:cNvSpPr txBox="1"/>
          <p:nvPr/>
        </p:nvSpPr>
        <p:spPr>
          <a:xfrm>
            <a:off x="9693310" y="3315901"/>
            <a:ext cx="1531687" cy="399902"/>
          </a:xfrm>
          <a:prstGeom prst="rect">
            <a:avLst/>
          </a:prstGeom>
          <a:noFill/>
        </p:spPr>
        <p:txBody>
          <a:bodyPr wrap="square">
            <a:spAutoFit/>
          </a:bodyPr>
          <a:lstStyle/>
          <a:p>
            <a:pPr algn="r">
              <a:buFont typeface="Arial" panose="020B0604020202020204" pitchFamily="34" charset="0"/>
              <a:buNone/>
              <a:defRPr/>
            </a:pPr>
            <a:r>
              <a:rPr lang="zh-CN" altLang="en-US" sz="2000" b="1" dirty="0">
                <a:solidFill>
                  <a:srgbClr val="15548D"/>
                </a:solidFill>
                <a:latin typeface="微软雅黑" panose="020B0503020204020204" pitchFamily="34" charset="-122"/>
                <a:ea typeface="微软雅黑" panose="020B0503020204020204" pitchFamily="34" charset="-122"/>
              </a:rPr>
              <a:t>得出结论二</a:t>
            </a:r>
          </a:p>
        </p:txBody>
      </p:sp>
      <p:sp>
        <p:nvSpPr>
          <p:cNvPr id="40" name="淘宝-想搞设计PPT(倒卖必究)-40"/>
          <p:cNvSpPr txBox="1"/>
          <p:nvPr/>
        </p:nvSpPr>
        <p:spPr>
          <a:xfrm>
            <a:off x="9767894" y="3718885"/>
            <a:ext cx="2219390" cy="1322798"/>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nSpc>
                <a:spcPct val="100000"/>
              </a:lnSpc>
            </a:pPr>
            <a:r>
              <a:rPr lang="zh-CN" altLang="en-US" sz="1600" dirty="0">
                <a:solidFill>
                  <a:schemeClr val="bg2">
                    <a:lumMod val="25000"/>
                  </a:schemeClr>
                </a:solidFill>
              </a:rPr>
              <a:t>请在这里输入您的文字内容请在这里输入您的文字内容请在这里输入您的文字内容请在这里输入您的文字</a:t>
            </a:r>
          </a:p>
        </p:txBody>
      </p:sp>
      <p:sp>
        <p:nvSpPr>
          <p:cNvPr id="41" name="淘宝-想搞设计PPT(倒卖必究)-41"/>
          <p:cNvSpPr txBox="1"/>
          <p:nvPr/>
        </p:nvSpPr>
        <p:spPr>
          <a:xfrm>
            <a:off x="4483888" y="5072416"/>
            <a:ext cx="1531687" cy="399902"/>
          </a:xfrm>
          <a:prstGeom prst="rect">
            <a:avLst/>
          </a:prstGeom>
          <a:noFill/>
        </p:spPr>
        <p:txBody>
          <a:bodyPr wrap="square">
            <a:spAutoFit/>
          </a:bodyPr>
          <a:lstStyle/>
          <a:p>
            <a:pPr algn="r">
              <a:buFont typeface="Arial" panose="020B0604020202020204" pitchFamily="34" charset="0"/>
              <a:buNone/>
              <a:defRPr/>
            </a:pPr>
            <a:r>
              <a:rPr lang="zh-CN" altLang="en-US" sz="2000" b="1" dirty="0">
                <a:solidFill>
                  <a:srgbClr val="15548D"/>
                </a:solidFill>
                <a:latin typeface="微软雅黑" panose="020B0503020204020204" pitchFamily="34" charset="-122"/>
                <a:ea typeface="微软雅黑" panose="020B0503020204020204" pitchFamily="34" charset="-122"/>
              </a:rPr>
              <a:t>得出结论三</a:t>
            </a:r>
          </a:p>
        </p:txBody>
      </p:sp>
      <p:sp>
        <p:nvSpPr>
          <p:cNvPr id="42" name="淘宝-想搞设计PPT(倒卖必究)-42"/>
          <p:cNvSpPr txBox="1"/>
          <p:nvPr/>
        </p:nvSpPr>
        <p:spPr>
          <a:xfrm>
            <a:off x="3016654" y="5489505"/>
            <a:ext cx="2998921" cy="1076657"/>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r">
              <a:lnSpc>
                <a:spcPct val="100000"/>
              </a:lnSpc>
            </a:pPr>
            <a:r>
              <a:rPr lang="zh-CN" altLang="en-US" sz="1600" dirty="0">
                <a:solidFill>
                  <a:schemeClr val="bg2">
                    <a:lumMod val="25000"/>
                  </a:schemeClr>
                </a:solidFill>
              </a:rPr>
              <a:t>请在这里输入您的文字内容请在这里输入您的文字内容请在这里输入您的文字内容请在这里输入您的文字</a:t>
            </a:r>
          </a:p>
        </p:txBody>
      </p:sp>
      <p:sp>
        <p:nvSpPr>
          <p:cNvPr id="43" name="淘宝-想搞设计PPT(倒卖必究)-43"/>
          <p:cNvSpPr txBox="1"/>
          <p:nvPr/>
        </p:nvSpPr>
        <p:spPr>
          <a:xfrm>
            <a:off x="2609745" y="2662609"/>
            <a:ext cx="1531687" cy="399902"/>
          </a:xfrm>
          <a:prstGeom prst="rect">
            <a:avLst/>
          </a:prstGeom>
          <a:noFill/>
        </p:spPr>
        <p:txBody>
          <a:bodyPr wrap="square">
            <a:spAutoFit/>
          </a:bodyPr>
          <a:lstStyle/>
          <a:p>
            <a:pPr algn="r">
              <a:buFont typeface="Arial" panose="020B0604020202020204" pitchFamily="34" charset="0"/>
              <a:buNone/>
              <a:defRPr/>
            </a:pPr>
            <a:r>
              <a:rPr lang="zh-CN" altLang="en-US" sz="2000" b="1" dirty="0">
                <a:solidFill>
                  <a:srgbClr val="15548D"/>
                </a:solidFill>
                <a:latin typeface="微软雅黑" panose="020B0503020204020204" pitchFamily="34" charset="-122"/>
                <a:ea typeface="微软雅黑" panose="020B0503020204020204" pitchFamily="34" charset="-122"/>
              </a:rPr>
              <a:t>得出结论四</a:t>
            </a:r>
          </a:p>
        </p:txBody>
      </p:sp>
      <p:sp>
        <p:nvSpPr>
          <p:cNvPr id="44" name="淘宝-想搞设计PPT(倒卖必究)-44"/>
          <p:cNvSpPr txBox="1"/>
          <p:nvPr/>
        </p:nvSpPr>
        <p:spPr>
          <a:xfrm>
            <a:off x="1899200" y="3033070"/>
            <a:ext cx="2242233" cy="1322798"/>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r">
              <a:lnSpc>
                <a:spcPct val="100000"/>
              </a:lnSpc>
            </a:pPr>
            <a:r>
              <a:rPr lang="zh-CN" altLang="en-US" sz="1600" dirty="0">
                <a:solidFill>
                  <a:schemeClr val="bg2">
                    <a:lumMod val="25000"/>
                  </a:schemeClr>
                </a:solidFill>
              </a:rPr>
              <a:t>请在这里输入您的文字内容请在这里输入您的文字内容请在这里输入您的文字内容请在这里输入您的文字</a:t>
            </a:r>
          </a:p>
        </p:txBody>
      </p:sp>
      <p:sp>
        <p:nvSpPr>
          <p:cNvPr id="5" name="淘宝-想搞设计PPT(倒卖必究)-5">
            <a:extLst>
              <a:ext uri="{FF2B5EF4-FFF2-40B4-BE49-F238E27FC236}">
                <a16:creationId xmlns:a16="http://schemas.microsoft.com/office/drawing/2014/main" id="{AF73C6DC-032C-00CD-2AB8-83D38D5932C3}"/>
              </a:ext>
            </a:extLst>
          </p:cNvPr>
          <p:cNvSpPr/>
          <p:nvPr/>
        </p:nvSpPr>
        <p:spPr>
          <a:xfrm>
            <a:off x="0" y="0"/>
            <a:ext cx="1691680" cy="68580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淘宝-想搞设计PPT(倒卖必究)-7">
            <a:extLst>
              <a:ext uri="{FF2B5EF4-FFF2-40B4-BE49-F238E27FC236}">
                <a16:creationId xmlns:a16="http://schemas.microsoft.com/office/drawing/2014/main" id="{02FE1736-9CEB-96F1-D230-134D55484831}"/>
              </a:ext>
            </a:extLst>
          </p:cNvPr>
          <p:cNvGraphicFramePr>
            <a:graphicFrameLocks noGrp="1"/>
          </p:cNvGraphicFramePr>
          <p:nvPr/>
        </p:nvGraphicFramePr>
        <p:xfrm>
          <a:off x="0" y="1429352"/>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sz="20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8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800" dirty="0">
                          <a:solidFill>
                            <a:schemeClr val="bg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800" dirty="0">
                          <a:solidFill>
                            <a:schemeClr val="bg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8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淘宝-想搞设计PPT(倒卖必究)-9">
            <a:extLst>
              <a:ext uri="{FF2B5EF4-FFF2-40B4-BE49-F238E27FC236}">
                <a16:creationId xmlns:a16="http://schemas.microsoft.com/office/drawing/2014/main" id="{07C3C419-9269-54EB-FD76-1D92860024BE}"/>
              </a:ext>
            </a:extLst>
          </p:cNvPr>
          <p:cNvSpPr/>
          <p:nvPr/>
        </p:nvSpPr>
        <p:spPr>
          <a:xfrm>
            <a:off x="-8194" y="1406438"/>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绪论</a:t>
            </a:r>
          </a:p>
        </p:txBody>
      </p:sp>
      <p:sp>
        <p:nvSpPr>
          <p:cNvPr id="10" name="淘宝-想搞设计PPT(倒卖必究)-10">
            <a:extLst>
              <a:ext uri="{FF2B5EF4-FFF2-40B4-BE49-F238E27FC236}">
                <a16:creationId xmlns:a16="http://schemas.microsoft.com/office/drawing/2014/main" id="{289E310F-7A2C-9FAC-924F-015B1F8856C1}"/>
              </a:ext>
            </a:extLst>
          </p:cNvPr>
          <p:cNvSpPr/>
          <p:nvPr/>
        </p:nvSpPr>
        <p:spPr>
          <a:xfrm>
            <a:off x="-4526" y="221278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p:txBody>
      </p:sp>
      <p:grpSp>
        <p:nvGrpSpPr>
          <p:cNvPr id="11" name="组合 10">
            <a:extLst>
              <a:ext uri="{FF2B5EF4-FFF2-40B4-BE49-F238E27FC236}">
                <a16:creationId xmlns:a16="http://schemas.microsoft.com/office/drawing/2014/main" id="{214B8AC8-A74D-1637-5596-75A8DFA31C67}"/>
              </a:ext>
            </a:extLst>
          </p:cNvPr>
          <p:cNvGrpSpPr/>
          <p:nvPr/>
        </p:nvGrpSpPr>
        <p:grpSpPr>
          <a:xfrm>
            <a:off x="2067" y="4644150"/>
            <a:ext cx="1691680" cy="788186"/>
            <a:chOff x="2067" y="4644150"/>
            <a:chExt cx="1691680" cy="788186"/>
          </a:xfrm>
        </p:grpSpPr>
        <p:sp>
          <p:nvSpPr>
            <p:cNvPr id="12" name="淘宝-想搞设计PPT(倒卖必究)-12">
              <a:extLst>
                <a:ext uri="{FF2B5EF4-FFF2-40B4-BE49-F238E27FC236}">
                  <a16:creationId xmlns:a16="http://schemas.microsoft.com/office/drawing/2014/main" id="{70683FC5-595B-6E2C-8829-604B3D582A6F}"/>
                </a:ext>
              </a:extLst>
            </p:cNvPr>
            <p:cNvSpPr/>
            <p:nvPr userDrawn="1"/>
          </p:nvSpPr>
          <p:spPr>
            <a:xfrm>
              <a:off x="2067" y="4644150"/>
              <a:ext cx="1691680" cy="7881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15548D"/>
                  </a:solidFill>
                  <a:latin typeface="微软雅黑" panose="020B0503020204020204" pitchFamily="34" charset="-122"/>
                  <a:ea typeface="微软雅黑" panose="020B0503020204020204" pitchFamily="34" charset="-122"/>
                </a:rPr>
                <a:t>论文总结</a:t>
              </a:r>
            </a:p>
          </p:txBody>
        </p:sp>
        <p:sp>
          <p:nvSpPr>
            <p:cNvPr id="13" name="淘宝-想搞设计PPT(倒卖必究)-13">
              <a:extLst>
                <a:ext uri="{FF2B5EF4-FFF2-40B4-BE49-F238E27FC236}">
                  <a16:creationId xmlns:a16="http://schemas.microsoft.com/office/drawing/2014/main" id="{11F8F7AA-32B1-0753-3A77-816138C8E768}"/>
                </a:ext>
              </a:extLst>
            </p:cNvPr>
            <p:cNvSpPr/>
            <p:nvPr userDrawn="1"/>
          </p:nvSpPr>
          <p:spPr>
            <a:xfrm rot="16200000">
              <a:off x="1547433" y="4966235"/>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47A8D"/>
                </a:solidFill>
              </a:endParaRPr>
            </a:p>
          </p:txBody>
        </p:sp>
      </p:grpSp>
      <p:pic>
        <p:nvPicPr>
          <p:cNvPr id="127" name="Picture 126" descr="华中科技大学.png"/>
          <p:cNvPicPr>
            <a:picLocks noChangeAspect="1"/>
          </p:cNvPicPr>
          <p:nvPr/>
        </p:nvPicPr>
        <p:blipFill>
          <a:blip r:embed="rId4"/>
          <a:stretch>
            <a:fillRect/>
          </a:stretch>
        </p:blipFill>
        <p:spPr>
          <a:xfrm>
            <a:off x="76732" y="427587"/>
            <a:ext cx="1470932" cy="323078"/>
          </a:xfrm>
          <a:prstGeom prst="rect">
            <a:avLst/>
          </a:prstGeom>
        </p:spPr>
      </p:pic>
      <p:pic>
        <p:nvPicPr>
          <p:cNvPr id="2" name="淘宝-想搞设计PPT(倒卖必究)-2">
            <a:extLst>
              <a:ext uri="{FF2B5EF4-FFF2-40B4-BE49-F238E27FC236}">
                <a16:creationId xmlns:a16="http://schemas.microsoft.com/office/drawing/2014/main" id="{D6929D82-64B3-7E0C-C46B-2DACA1DB03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0780" y="5348152"/>
            <a:ext cx="2063898" cy="1103209"/>
          </a:xfrm>
          <a:prstGeom prst="rect">
            <a:avLst/>
          </a:prstGeom>
        </p:spPr>
      </p:pic>
    </p:spTree>
  </p:cSld>
  <p:clrMapOvr>
    <a:masterClrMapping/>
  </p:clrMapOvr>
  <p:transition spd="slow" advTm="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3" presetClass="entr" presetSubtype="36"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p:cTn id="11" dur="500" fill="hold"/>
                                        <p:tgtEl>
                                          <p:spTgt spid="35"/>
                                        </p:tgtEl>
                                        <p:attrNameLst>
                                          <p:attrName>ppt_w</p:attrName>
                                        </p:attrNameLst>
                                      </p:cBhvr>
                                      <p:tavLst>
                                        <p:tav tm="0">
                                          <p:val>
                                            <p:strVal val="(6*min(max(#ppt_w*#ppt_h,.3),1)-7.4)/-.7*#ppt_w"/>
                                          </p:val>
                                        </p:tav>
                                        <p:tav tm="100000">
                                          <p:val>
                                            <p:strVal val="#ppt_w"/>
                                          </p:val>
                                        </p:tav>
                                      </p:tavLst>
                                    </p:anim>
                                    <p:anim calcmode="lin" valueType="num">
                                      <p:cBhvr>
                                        <p:cTn id="12" dur="500" fill="hold"/>
                                        <p:tgtEl>
                                          <p:spTgt spid="35"/>
                                        </p:tgtEl>
                                        <p:attrNameLst>
                                          <p:attrName>ppt_h</p:attrName>
                                        </p:attrNameLst>
                                      </p:cBhvr>
                                      <p:tavLst>
                                        <p:tav tm="0">
                                          <p:val>
                                            <p:strVal val="(6*min(max(#ppt_w*#ppt_h,.3),1)-7.4)/-.7*#ppt_h"/>
                                          </p:val>
                                        </p:tav>
                                        <p:tav tm="100000">
                                          <p:val>
                                            <p:strVal val="#ppt_h"/>
                                          </p:val>
                                        </p:tav>
                                      </p:tavLst>
                                    </p:anim>
                                    <p:anim calcmode="lin" valueType="num">
                                      <p:cBhvr>
                                        <p:cTn id="13" dur="500" fill="hold"/>
                                        <p:tgtEl>
                                          <p:spTgt spid="35"/>
                                        </p:tgtEl>
                                        <p:attrNameLst>
                                          <p:attrName>ppt_x</p:attrName>
                                        </p:attrNameLst>
                                      </p:cBhvr>
                                      <p:tavLst>
                                        <p:tav tm="0">
                                          <p:val>
                                            <p:fltVal val="0.5"/>
                                          </p:val>
                                        </p:tav>
                                        <p:tav tm="100000">
                                          <p:val>
                                            <p:strVal val="#ppt_x"/>
                                          </p:val>
                                        </p:tav>
                                      </p:tavLst>
                                    </p:anim>
                                    <p:anim calcmode="lin" valueType="num">
                                      <p:cBhvr>
                                        <p:cTn id="14" dur="500" fill="hold"/>
                                        <p:tgtEl>
                                          <p:spTgt spid="35"/>
                                        </p:tgtEl>
                                        <p:attrNameLst>
                                          <p:attrName>ppt_y</p:attrName>
                                        </p:attrNameLst>
                                      </p:cBhvr>
                                      <p:tavLst>
                                        <p:tav tm="0">
                                          <p:val>
                                            <p:strVal val="1+(6*min(max(#ppt_w*#ppt_h,.3),1)-7.4)/-.7*#ppt_h/2"/>
                                          </p:val>
                                        </p:tav>
                                        <p:tav tm="100000">
                                          <p:val>
                                            <p:strVal val="#ppt_y"/>
                                          </p:val>
                                        </p:tav>
                                      </p:tavLst>
                                    </p:anim>
                                  </p:childTnLst>
                                </p:cTn>
                              </p:par>
                              <p:par>
                                <p:cTn id="15" presetID="23" presetClass="entr" presetSubtype="36"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strVal val="(6*min(max(#ppt_w*#ppt_h,.3),1)-7.4)/-.7*#ppt_w"/>
                                          </p:val>
                                        </p:tav>
                                        <p:tav tm="100000">
                                          <p:val>
                                            <p:strVal val="#ppt_w"/>
                                          </p:val>
                                        </p:tav>
                                      </p:tavLst>
                                    </p:anim>
                                    <p:anim calcmode="lin" valueType="num">
                                      <p:cBhvr>
                                        <p:cTn id="18" dur="500" fill="hold"/>
                                        <p:tgtEl>
                                          <p:spTgt spid="36"/>
                                        </p:tgtEl>
                                        <p:attrNameLst>
                                          <p:attrName>ppt_h</p:attrName>
                                        </p:attrNameLst>
                                      </p:cBhvr>
                                      <p:tavLst>
                                        <p:tav tm="0">
                                          <p:val>
                                            <p:strVal val="(6*min(max(#ppt_w*#ppt_h,.3),1)-7.4)/-.7*#ppt_h"/>
                                          </p:val>
                                        </p:tav>
                                        <p:tav tm="100000">
                                          <p:val>
                                            <p:strVal val="#ppt_h"/>
                                          </p:val>
                                        </p:tav>
                                      </p:tavLst>
                                    </p:anim>
                                    <p:anim calcmode="lin" valueType="num">
                                      <p:cBhvr>
                                        <p:cTn id="19" dur="500" fill="hold"/>
                                        <p:tgtEl>
                                          <p:spTgt spid="36"/>
                                        </p:tgtEl>
                                        <p:attrNameLst>
                                          <p:attrName>ppt_x</p:attrName>
                                        </p:attrNameLst>
                                      </p:cBhvr>
                                      <p:tavLst>
                                        <p:tav tm="0">
                                          <p:val>
                                            <p:fltVal val="0.5"/>
                                          </p:val>
                                        </p:tav>
                                        <p:tav tm="100000">
                                          <p:val>
                                            <p:strVal val="#ppt_x"/>
                                          </p:val>
                                        </p:tav>
                                      </p:tavLst>
                                    </p:anim>
                                    <p:anim calcmode="lin" valueType="num">
                                      <p:cBhvr>
                                        <p:cTn id="20" dur="500" fill="hold"/>
                                        <p:tgtEl>
                                          <p:spTgt spid="36"/>
                                        </p:tgtEl>
                                        <p:attrNameLst>
                                          <p:attrName>ppt_y</p:attrName>
                                        </p:attrNameLst>
                                      </p:cBhvr>
                                      <p:tavLst>
                                        <p:tav tm="0">
                                          <p:val>
                                            <p:strVal val="1+(6*min(max(#ppt_w*#ppt_h,.3),1)-7.4)/-.7*#ppt_h/2"/>
                                          </p:val>
                                        </p:tav>
                                        <p:tav tm="100000">
                                          <p:val>
                                            <p:strVal val="#ppt_y"/>
                                          </p:val>
                                        </p:tav>
                                      </p:tavLst>
                                    </p:anim>
                                  </p:childTnLst>
                                </p:cTn>
                              </p:par>
                            </p:childTnLst>
                          </p:cTn>
                        </p:par>
                        <p:par>
                          <p:cTn id="21" fill="hold">
                            <p:stCondLst>
                              <p:cond delay="1000"/>
                            </p:stCondLst>
                            <p:childTnLst>
                              <p:par>
                                <p:cTn id="22" presetID="14" presetClass="entr" presetSubtype="1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randombar(horizontal)">
                                      <p:cBhvr>
                                        <p:cTn id="24" dur="500"/>
                                        <p:tgtEl>
                                          <p:spTgt spid="14"/>
                                        </p:tgtEl>
                                      </p:cBhvr>
                                    </p:animEffect>
                                  </p:childTnLst>
                                </p:cTn>
                              </p:par>
                            </p:childTnLst>
                          </p:cTn>
                        </p:par>
                        <p:par>
                          <p:cTn id="25" fill="hold">
                            <p:stCondLst>
                              <p:cond delay="1500"/>
                            </p:stCondLst>
                            <p:childTnLst>
                              <p:par>
                                <p:cTn id="26" presetID="53" presetClass="entr" presetSubtype="528"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anim calcmode="lin" valueType="num">
                                      <p:cBhvr>
                                        <p:cTn id="31" dur="500" fill="hold"/>
                                        <p:tgtEl>
                                          <p:spTgt spid="17"/>
                                        </p:tgtEl>
                                        <p:attrNameLst>
                                          <p:attrName>ppt_x</p:attrName>
                                        </p:attrNameLst>
                                      </p:cBhvr>
                                      <p:tavLst>
                                        <p:tav tm="0">
                                          <p:val>
                                            <p:fltVal val="0.5"/>
                                          </p:val>
                                        </p:tav>
                                        <p:tav tm="100000">
                                          <p:val>
                                            <p:strVal val="#ppt_x"/>
                                          </p:val>
                                        </p:tav>
                                      </p:tavLst>
                                    </p:anim>
                                    <p:anim calcmode="lin" valueType="num">
                                      <p:cBhvr>
                                        <p:cTn id="32" dur="500" fill="hold"/>
                                        <p:tgtEl>
                                          <p:spTgt spid="17"/>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fltVal val="0.5"/>
                                          </p:val>
                                        </p:tav>
                                        <p:tav tm="100000">
                                          <p:val>
                                            <p:strVal val="#ppt_x"/>
                                          </p:val>
                                        </p:tav>
                                      </p:tavLst>
                                    </p:anim>
                                    <p:anim calcmode="lin" valueType="num">
                                      <p:cBhvr>
                                        <p:cTn id="39" dur="500" fill="hold"/>
                                        <p:tgtEl>
                                          <p:spTgt spid="15"/>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anim calcmode="lin" valueType="num">
                                      <p:cBhvr>
                                        <p:cTn id="45" dur="500" fill="hold"/>
                                        <p:tgtEl>
                                          <p:spTgt spid="18"/>
                                        </p:tgtEl>
                                        <p:attrNameLst>
                                          <p:attrName>ppt_x</p:attrName>
                                        </p:attrNameLst>
                                      </p:cBhvr>
                                      <p:tavLst>
                                        <p:tav tm="0">
                                          <p:val>
                                            <p:fltVal val="0.5"/>
                                          </p:val>
                                        </p:tav>
                                        <p:tav tm="100000">
                                          <p:val>
                                            <p:strVal val="#ppt_x"/>
                                          </p:val>
                                        </p:tav>
                                      </p:tavLst>
                                    </p:anim>
                                    <p:anim calcmode="lin" valueType="num">
                                      <p:cBhvr>
                                        <p:cTn id="46" dur="500" fill="hold"/>
                                        <p:tgtEl>
                                          <p:spTgt spid="18"/>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Effect transition="in" filter="fade">
                                      <p:cBhvr>
                                        <p:cTn id="51" dur="500"/>
                                        <p:tgtEl>
                                          <p:spTgt spid="16"/>
                                        </p:tgtEl>
                                      </p:cBhvr>
                                    </p:animEffect>
                                    <p:anim calcmode="lin" valueType="num">
                                      <p:cBhvr>
                                        <p:cTn id="52" dur="500" fill="hold"/>
                                        <p:tgtEl>
                                          <p:spTgt spid="16"/>
                                        </p:tgtEl>
                                        <p:attrNameLst>
                                          <p:attrName>ppt_x</p:attrName>
                                        </p:attrNameLst>
                                      </p:cBhvr>
                                      <p:tavLst>
                                        <p:tav tm="0">
                                          <p:val>
                                            <p:fltVal val="0.5"/>
                                          </p:val>
                                        </p:tav>
                                        <p:tav tm="100000">
                                          <p:val>
                                            <p:strVal val="#ppt_x"/>
                                          </p:val>
                                        </p:tav>
                                      </p:tavLst>
                                    </p:anim>
                                    <p:anim calcmode="lin" valueType="num">
                                      <p:cBhvr>
                                        <p:cTn id="53" dur="500" fill="hold"/>
                                        <p:tgtEl>
                                          <p:spTgt spid="16"/>
                                        </p:tgtEl>
                                        <p:attrNameLst>
                                          <p:attrName>ppt_y</p:attrName>
                                        </p:attrNameLst>
                                      </p:cBhvr>
                                      <p:tavLst>
                                        <p:tav tm="0">
                                          <p:val>
                                            <p:fltVal val="0.5"/>
                                          </p:val>
                                        </p:tav>
                                        <p:tav tm="100000">
                                          <p:val>
                                            <p:strVal val="#ppt_y"/>
                                          </p:val>
                                        </p:tav>
                                      </p:tavLst>
                                    </p:anim>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par>
                          <p:cTn id="58" fill="hold">
                            <p:stCondLst>
                              <p:cond delay="2500"/>
                            </p:stCondLst>
                            <p:childTnLst>
                              <p:par>
                                <p:cTn id="59" presetID="16" presetClass="entr" presetSubtype="42" fill="hold"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barn(outHorizontal)">
                                      <p:cBhvr>
                                        <p:cTn id="61" dur="500"/>
                                        <p:tgtEl>
                                          <p:spTgt spid="27"/>
                                        </p:tgtEl>
                                      </p:cBhvr>
                                    </p:animEffect>
                                  </p:childTnLst>
                                </p:cTn>
                              </p:par>
                            </p:childTnLst>
                          </p:cTn>
                        </p:par>
                        <p:par>
                          <p:cTn id="62" fill="hold">
                            <p:stCondLst>
                              <p:cond delay="3000"/>
                            </p:stCondLst>
                            <p:childTnLst>
                              <p:par>
                                <p:cTn id="63" presetID="22" presetClass="entr" presetSubtype="2" fill="hold"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right)">
                                      <p:cBhvr>
                                        <p:cTn id="65" dur="500"/>
                                        <p:tgtEl>
                                          <p:spTgt spid="28"/>
                                        </p:tgtEl>
                                      </p:cBhvr>
                                    </p:animEffect>
                                  </p:childTnLst>
                                </p:cTn>
                              </p:par>
                            </p:childTnLst>
                          </p:cTn>
                        </p:par>
                        <p:par>
                          <p:cTn id="66" fill="hold">
                            <p:stCondLst>
                              <p:cond delay="3500"/>
                            </p:stCondLst>
                            <p:childTnLst>
                              <p:par>
                                <p:cTn id="67" presetID="10" presetClass="entr" presetSubtype="0"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par>
                          <p:cTn id="70" fill="hold">
                            <p:stCondLst>
                              <p:cond delay="4000"/>
                            </p:stCondLst>
                            <p:childTnLst>
                              <p:par>
                                <p:cTn id="71" presetID="16" presetClass="entr" presetSubtype="42" fill="hold" nodeType="after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barn(outHorizontal)">
                                      <p:cBhvr>
                                        <p:cTn id="73" dur="500"/>
                                        <p:tgtEl>
                                          <p:spTgt spid="29"/>
                                        </p:tgtEl>
                                      </p:cBhvr>
                                    </p:animEffect>
                                  </p:childTnLst>
                                </p:cTn>
                              </p:par>
                            </p:childTnLst>
                          </p:cTn>
                        </p:par>
                        <p:par>
                          <p:cTn id="74" fill="hold">
                            <p:stCondLst>
                              <p:cond delay="4500"/>
                            </p:stCondLst>
                            <p:childTnLst>
                              <p:par>
                                <p:cTn id="75" presetID="22" presetClass="entr" presetSubtype="2" fill="hold" nodeType="after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wipe(right)">
                                      <p:cBhvr>
                                        <p:cTn id="77" dur="500"/>
                                        <p:tgtEl>
                                          <p:spTgt spid="30"/>
                                        </p:tgtEl>
                                      </p:cBhvr>
                                    </p:animEffect>
                                  </p:childTnLst>
                                </p:cTn>
                              </p:par>
                            </p:childTnLst>
                          </p:cTn>
                        </p:par>
                        <p:par>
                          <p:cTn id="78" fill="hold">
                            <p:stCondLst>
                              <p:cond delay="5000"/>
                            </p:stCondLst>
                            <p:childTnLst>
                              <p:par>
                                <p:cTn id="79" presetID="10" presetClass="entr" presetSubtype="0" fill="hold" grpId="0" nodeType="after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500"/>
                                        <p:tgtEl>
                                          <p:spTgt spid="21"/>
                                        </p:tgtEl>
                                      </p:cBhvr>
                                    </p:animEffect>
                                  </p:childTnLst>
                                </p:cTn>
                              </p:par>
                            </p:childTnLst>
                          </p:cTn>
                        </p:par>
                        <p:par>
                          <p:cTn id="82" fill="hold">
                            <p:stCondLst>
                              <p:cond delay="5500"/>
                            </p:stCondLst>
                            <p:childTnLst>
                              <p:par>
                                <p:cTn id="83" presetID="16" presetClass="entr" presetSubtype="42"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barn(outHorizontal)">
                                      <p:cBhvr>
                                        <p:cTn id="85" dur="500"/>
                                        <p:tgtEl>
                                          <p:spTgt spid="31"/>
                                        </p:tgtEl>
                                      </p:cBhvr>
                                    </p:animEffect>
                                  </p:childTnLst>
                                </p:cTn>
                              </p:par>
                            </p:childTnLst>
                          </p:cTn>
                        </p:par>
                        <p:par>
                          <p:cTn id="86" fill="hold">
                            <p:stCondLst>
                              <p:cond delay="6000"/>
                            </p:stCondLst>
                            <p:childTnLst>
                              <p:par>
                                <p:cTn id="87" presetID="22" presetClass="entr" presetSubtype="8"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ipe(left)">
                                      <p:cBhvr>
                                        <p:cTn id="89" dur="500"/>
                                        <p:tgtEl>
                                          <p:spTgt spid="32"/>
                                        </p:tgtEl>
                                      </p:cBhvr>
                                    </p:animEffect>
                                  </p:childTnLst>
                                </p:cTn>
                              </p:par>
                            </p:childTnLst>
                          </p:cTn>
                        </p:par>
                        <p:par>
                          <p:cTn id="90" fill="hold">
                            <p:stCondLst>
                              <p:cond delay="6500"/>
                            </p:stCondLst>
                            <p:childTnLst>
                              <p:par>
                                <p:cTn id="91" presetID="10" presetClass="entr" presetSubtype="0"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500"/>
                                        <p:tgtEl>
                                          <p:spTgt spid="26"/>
                                        </p:tgtEl>
                                      </p:cBhvr>
                                    </p:animEffect>
                                  </p:childTnLst>
                                </p:cTn>
                              </p:par>
                            </p:childTnLst>
                          </p:cTn>
                        </p:par>
                        <p:par>
                          <p:cTn id="94" fill="hold">
                            <p:stCondLst>
                              <p:cond delay="7000"/>
                            </p:stCondLst>
                            <p:childTnLst>
                              <p:par>
                                <p:cTn id="95" presetID="16" presetClass="entr" presetSubtype="42"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barn(outHorizontal)">
                                      <p:cBhvr>
                                        <p:cTn id="97" dur="500"/>
                                        <p:tgtEl>
                                          <p:spTgt spid="33"/>
                                        </p:tgtEl>
                                      </p:cBhvr>
                                    </p:animEffect>
                                  </p:childTnLst>
                                </p:cTn>
                              </p:par>
                            </p:childTnLst>
                          </p:cTn>
                        </p:par>
                        <p:par>
                          <p:cTn id="98" fill="hold">
                            <p:stCondLst>
                              <p:cond delay="7500"/>
                            </p:stCondLst>
                            <p:childTnLst>
                              <p:par>
                                <p:cTn id="99" presetID="22" presetClass="entr" presetSubtype="8" fill="hold" nodeType="after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wipe(left)">
                                      <p:cBhvr>
                                        <p:cTn id="101" dur="500"/>
                                        <p:tgtEl>
                                          <p:spTgt spid="34"/>
                                        </p:tgtEl>
                                      </p:cBhvr>
                                    </p:animEffect>
                                  </p:childTnLst>
                                </p:cTn>
                              </p:par>
                            </p:childTnLst>
                          </p:cTn>
                        </p:par>
                        <p:par>
                          <p:cTn id="102" fill="hold">
                            <p:stCondLst>
                              <p:cond delay="8000"/>
                            </p:stCondLst>
                            <p:childTnLst>
                              <p:par>
                                <p:cTn id="103" presetID="14" presetClass="entr" presetSubtype="10" fill="hold" grpId="0" nodeType="after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randombar(horizontal)">
                                      <p:cBhvr>
                                        <p:cTn id="105" dur="500"/>
                                        <p:tgtEl>
                                          <p:spTgt spid="43"/>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randombar(horizontal)">
                                      <p:cBhvr>
                                        <p:cTn id="108" dur="500"/>
                                        <p:tgtEl>
                                          <p:spTgt spid="44"/>
                                        </p:tgtEl>
                                      </p:cBhvr>
                                    </p:animEffect>
                                  </p:childTnLst>
                                </p:cTn>
                              </p:par>
                              <p:par>
                                <p:cTn id="109" presetID="14" presetClass="entr" presetSubtype="10" fill="hold" grpId="0" nodeType="with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randombar(horizontal)">
                                      <p:cBhvr>
                                        <p:cTn id="111" dur="500"/>
                                        <p:tgtEl>
                                          <p:spTgt spid="37"/>
                                        </p:tgtEl>
                                      </p:cBhvr>
                                    </p:animEffect>
                                  </p:childTnLst>
                                </p:cTn>
                              </p:par>
                              <p:par>
                                <p:cTn id="112" presetID="14" presetClass="entr" presetSubtype="10" fill="hold" grpId="0" nodeType="with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randombar(horizontal)">
                                      <p:cBhvr>
                                        <p:cTn id="114" dur="500"/>
                                        <p:tgtEl>
                                          <p:spTgt spid="38"/>
                                        </p:tgtEl>
                                      </p:cBhvr>
                                    </p:animEffect>
                                  </p:childTnLst>
                                </p:cTn>
                              </p:par>
                              <p:par>
                                <p:cTn id="115" presetID="14" presetClass="entr" presetSubtype="10" fill="hold" grpId="0" nodeType="with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randombar(horizontal)">
                                      <p:cBhvr>
                                        <p:cTn id="117" dur="500"/>
                                        <p:tgtEl>
                                          <p:spTgt spid="39"/>
                                        </p:tgtEl>
                                      </p:cBhvr>
                                    </p:animEffect>
                                  </p:childTnLst>
                                </p:cTn>
                              </p:par>
                              <p:par>
                                <p:cTn id="118" presetID="14" presetClass="entr" presetSubtype="10" fill="hold" grpId="0" nodeType="withEffect">
                                  <p:stCondLst>
                                    <p:cond delay="0"/>
                                  </p:stCondLst>
                                  <p:childTnLst>
                                    <p:set>
                                      <p:cBhvr>
                                        <p:cTn id="119" dur="1" fill="hold">
                                          <p:stCondLst>
                                            <p:cond delay="0"/>
                                          </p:stCondLst>
                                        </p:cTn>
                                        <p:tgtEl>
                                          <p:spTgt spid="40"/>
                                        </p:tgtEl>
                                        <p:attrNameLst>
                                          <p:attrName>style.visibility</p:attrName>
                                        </p:attrNameLst>
                                      </p:cBhvr>
                                      <p:to>
                                        <p:strVal val="visible"/>
                                      </p:to>
                                    </p:set>
                                    <p:animEffect transition="in" filter="randombar(horizontal)">
                                      <p:cBhvr>
                                        <p:cTn id="120" dur="500"/>
                                        <p:tgtEl>
                                          <p:spTgt spid="40"/>
                                        </p:tgtEl>
                                      </p:cBhvr>
                                    </p:animEffect>
                                  </p:childTnLst>
                                </p:cTn>
                              </p:par>
                              <p:par>
                                <p:cTn id="121" presetID="14" presetClass="entr" presetSubtype="10" fill="hold" grpId="0" nodeType="with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randombar(horizontal)">
                                      <p:cBhvr>
                                        <p:cTn id="123" dur="500"/>
                                        <p:tgtEl>
                                          <p:spTgt spid="41"/>
                                        </p:tgtEl>
                                      </p:cBhvr>
                                    </p:animEffect>
                                  </p:childTnLst>
                                </p:cTn>
                              </p:par>
                              <p:par>
                                <p:cTn id="124" presetID="14" presetClass="entr" presetSubtype="10" fill="hold" grpId="0" nodeType="with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randombar(horizontal)">
                                      <p:cBhvr>
                                        <p:cTn id="1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4" grpId="0" animBg="1"/>
      <p:bldP spid="19" grpId="0"/>
      <p:bldP spid="20" grpId="0"/>
      <p:bldP spid="21" grpId="0"/>
      <p:bldP spid="26" grpId="0"/>
      <p:bldP spid="35" grpId="0" bldLvl="0" animBg="1"/>
      <p:bldP spid="36" grpId="0"/>
      <p:bldP spid="37" grpId="0"/>
      <p:bldP spid="38" grpId="0"/>
      <p:bldP spid="39" grpId="0"/>
      <p:bldP spid="40" grpId="0"/>
      <p:bldP spid="41" grpId="0"/>
      <p:bldP spid="42" grpId="0"/>
      <p:bldP spid="43" grpId="0"/>
      <p:bldP spid="4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淘宝-想搞设计PPT(倒卖必究)-24"/>
          <p:cNvSpPr txBox="1"/>
          <p:nvPr/>
        </p:nvSpPr>
        <p:spPr>
          <a:xfrm>
            <a:off x="2328008" y="643886"/>
            <a:ext cx="3647469" cy="492443"/>
          </a:xfrm>
          <a:prstGeom prst="rect">
            <a:avLst/>
          </a:prstGeom>
          <a:noFill/>
          <a:ln>
            <a:noFill/>
          </a:ln>
        </p:spPr>
        <p:txBody>
          <a:bodyPr vert="horz" wrap="square" lIns="0" tIns="0" rIns="0" bIns="0" numCol="1" anchor="t" anchorCtr="0" compatLnSpc="1">
            <a:spAutoFit/>
          </a:bodyPr>
          <a:lstStyle>
            <a:defPPr>
              <a:defRPr lang="zh-CN"/>
            </a:defPPr>
            <a:lvl1pPr marR="0" lvl="0" indent="0">
              <a:lnSpc>
                <a:spcPct val="100000"/>
              </a:lnSpc>
              <a:buClrTx/>
              <a:buSzTx/>
              <a:buFontTx/>
              <a:buNone/>
              <a:defRPr kumimoji="0" sz="3200" b="1" i="0" u="none" strike="noStrike" cap="none" normalizeH="0" baseline="0">
                <a:ln>
                  <a:noFill/>
                </a:ln>
                <a:solidFill>
                  <a:srgbClr val="447A8D"/>
                </a:solidFill>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solidFill>
                  <a:srgbClr val="15548D"/>
                </a:solidFill>
              </a:rPr>
              <a:t>亮点与不足</a:t>
            </a:r>
          </a:p>
        </p:txBody>
      </p:sp>
      <p:cxnSp>
        <p:nvCxnSpPr>
          <p:cNvPr id="25" name="淘宝-想搞设计PPT(倒卖必究)-25"/>
          <p:cNvCxnSpPr/>
          <p:nvPr/>
        </p:nvCxnSpPr>
        <p:spPr>
          <a:xfrm>
            <a:off x="1907704" y="1268760"/>
            <a:ext cx="8312061"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14" name="淘宝-想搞设计PPT(倒卖必究)-14"/>
          <p:cNvSpPr/>
          <p:nvPr>
            <p:custDataLst>
              <p:tags r:id="rId1"/>
            </p:custDataLst>
          </p:nvPr>
        </p:nvSpPr>
        <p:spPr>
          <a:xfrm>
            <a:off x="2969892" y="2135640"/>
            <a:ext cx="3701553" cy="4343320"/>
          </a:xfrm>
          <a:prstGeom prst="rect">
            <a:avLst/>
          </a:prstGeom>
          <a:solidFill>
            <a:srgbClr val="FFFFFF"/>
          </a:solidFill>
          <a:ln>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淘宝-想搞设计PPT(倒卖必究)-15"/>
          <p:cNvSpPr>
            <a:spLocks noChangeArrowheads="1"/>
          </p:cNvSpPr>
          <p:nvPr>
            <p:custDataLst>
              <p:tags r:id="rId2"/>
            </p:custDataLst>
          </p:nvPr>
        </p:nvSpPr>
        <p:spPr bwMode="auto">
          <a:xfrm>
            <a:off x="2969892" y="1740583"/>
            <a:ext cx="3701553" cy="790114"/>
          </a:xfrm>
          <a:prstGeom prst="homePlate">
            <a:avLst>
              <a:gd name="adj" fmla="val 63872"/>
            </a:avLst>
          </a:prstGeom>
          <a:solidFill>
            <a:srgbClr val="15548D"/>
          </a:solidFill>
          <a:ln w="9525">
            <a:noFill/>
            <a:miter lim="800000"/>
          </a:ln>
        </p:spPr>
        <p:txBody>
          <a:bodyPr wrap="none"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16" name="淘宝-想搞设计PPT(倒卖必究)-16"/>
          <p:cNvSpPr/>
          <p:nvPr>
            <p:custDataLst>
              <p:tags r:id="rId3"/>
            </p:custDataLst>
          </p:nvPr>
        </p:nvSpPr>
        <p:spPr>
          <a:xfrm>
            <a:off x="7362380" y="2135640"/>
            <a:ext cx="3701553" cy="4343320"/>
          </a:xfrm>
          <a:prstGeom prst="rect">
            <a:avLst/>
          </a:prstGeom>
          <a:solidFill>
            <a:srgbClr val="FFFFFF"/>
          </a:solidFill>
          <a:ln>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淘宝-想搞设计PPT(倒卖必究)-17"/>
          <p:cNvSpPr>
            <a:spLocks noChangeArrowheads="1"/>
          </p:cNvSpPr>
          <p:nvPr>
            <p:custDataLst>
              <p:tags r:id="rId4"/>
            </p:custDataLst>
          </p:nvPr>
        </p:nvSpPr>
        <p:spPr bwMode="auto">
          <a:xfrm flipH="1">
            <a:off x="7362380" y="1740583"/>
            <a:ext cx="3701553" cy="790114"/>
          </a:xfrm>
          <a:prstGeom prst="homePlate">
            <a:avLst>
              <a:gd name="adj" fmla="val 63872"/>
            </a:avLst>
          </a:prstGeom>
          <a:solidFill>
            <a:srgbClr val="15548D"/>
          </a:solidFill>
          <a:ln w="9525">
            <a:noFill/>
            <a:miter lim="800000"/>
          </a:ln>
        </p:spPr>
        <p:txBody>
          <a:bodyPr wrap="none"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18" name="淘宝-想搞设计PPT(倒卖必究)-18"/>
          <p:cNvSpPr/>
          <p:nvPr>
            <p:custDataLst>
              <p:tags r:id="rId5"/>
            </p:custDataLst>
          </p:nvPr>
        </p:nvSpPr>
        <p:spPr>
          <a:xfrm>
            <a:off x="3495241" y="1888214"/>
            <a:ext cx="1980030" cy="523220"/>
          </a:xfrm>
          <a:prstGeom prst="rect">
            <a:avLst/>
          </a:prstGeom>
        </p:spPr>
        <p:txBody>
          <a:bodyPr wrap="none">
            <a:spAutoFit/>
          </a:bodyPr>
          <a:lstStyle/>
          <a:p>
            <a:pPr algn="ctr"/>
            <a:r>
              <a:rPr lang="zh-CN" altLang="en-US" sz="2800" b="1" dirty="0">
                <a:solidFill>
                  <a:schemeClr val="bg2"/>
                </a:solidFill>
                <a:latin typeface="微软雅黑" panose="020B0503020204020204" pitchFamily="34" charset="-122"/>
                <a:ea typeface="微软雅黑" panose="020B0503020204020204" pitchFamily="34" charset="-122"/>
              </a:rPr>
              <a:t>收获的成绩</a:t>
            </a:r>
          </a:p>
        </p:txBody>
      </p:sp>
      <p:sp>
        <p:nvSpPr>
          <p:cNvPr id="19" name="淘宝-想搞设计PPT(倒卖必究)-19"/>
          <p:cNvSpPr/>
          <p:nvPr>
            <p:custDataLst>
              <p:tags r:id="rId6"/>
            </p:custDataLst>
          </p:nvPr>
        </p:nvSpPr>
        <p:spPr>
          <a:xfrm>
            <a:off x="8260567" y="1864546"/>
            <a:ext cx="2466503" cy="523220"/>
          </a:xfrm>
          <a:prstGeom prst="rect">
            <a:avLst/>
          </a:prstGeom>
        </p:spPr>
        <p:txBody>
          <a:bodyPr wrap="square">
            <a:spAutoFit/>
          </a:bodyPr>
          <a:lstStyle/>
          <a:p>
            <a:pPr algn="ctr"/>
            <a:r>
              <a:rPr lang="zh-CN" altLang="en-US" sz="2800" b="1" dirty="0">
                <a:solidFill>
                  <a:schemeClr val="bg2"/>
                </a:solidFill>
                <a:latin typeface="微软雅黑" panose="020B0503020204020204" pitchFamily="34" charset="-122"/>
                <a:ea typeface="微软雅黑" panose="020B0503020204020204" pitchFamily="34" charset="-122"/>
              </a:rPr>
              <a:t>存在的不足</a:t>
            </a:r>
          </a:p>
        </p:txBody>
      </p:sp>
      <p:sp>
        <p:nvSpPr>
          <p:cNvPr id="20" name="淘宝-想搞设计PPT(倒卖必究)-20"/>
          <p:cNvSpPr txBox="1"/>
          <p:nvPr>
            <p:custDataLst>
              <p:tags r:id="rId7"/>
            </p:custDataLst>
          </p:nvPr>
        </p:nvSpPr>
        <p:spPr>
          <a:xfrm>
            <a:off x="2999169" y="3000968"/>
            <a:ext cx="3701553" cy="3137910"/>
          </a:xfrm>
          <a:prstGeom prst="rect">
            <a:avLst/>
          </a:prstGeom>
          <a:noFill/>
        </p:spPr>
        <p:txBody>
          <a:bodyPr wrap="square" rtlCol="0">
            <a:spAutoFit/>
          </a:bodyPr>
          <a:lstStyle/>
          <a:p>
            <a:pPr algn="just"/>
            <a:r>
              <a:rPr lang="zh-CN" altLang="en-US" sz="1800" b="1" dirty="0">
                <a:solidFill>
                  <a:schemeClr val="bg2">
                    <a:lumMod val="25000"/>
                  </a:schemeClr>
                </a:solidFill>
                <a:latin typeface="+mn-ea"/>
              </a:rPr>
              <a:t>成绩一</a:t>
            </a:r>
            <a:r>
              <a:rPr lang="zh-CN" altLang="en-US" sz="1800" dirty="0">
                <a:solidFill>
                  <a:schemeClr val="bg2">
                    <a:lumMod val="25000"/>
                  </a:schemeClr>
                </a:solidFill>
                <a:latin typeface="+mn-ea"/>
              </a:rPr>
              <a:t>：这里输入您的成绩这里输入您的成绩这里输入您的成绩这里输入您的成绩这里输入您的成绩</a:t>
            </a:r>
            <a:endParaRPr lang="en-US" altLang="zh-CN" sz="1800" dirty="0">
              <a:solidFill>
                <a:schemeClr val="bg2">
                  <a:lumMod val="25000"/>
                </a:schemeClr>
              </a:solidFill>
              <a:latin typeface="+mn-ea"/>
            </a:endParaRPr>
          </a:p>
          <a:p>
            <a:pPr algn="just"/>
            <a:endParaRPr lang="zh-CN" altLang="en-US" sz="1800" dirty="0">
              <a:solidFill>
                <a:schemeClr val="bg2">
                  <a:lumMod val="25000"/>
                </a:schemeClr>
              </a:solidFill>
              <a:latin typeface="+mn-ea"/>
            </a:endParaRPr>
          </a:p>
          <a:p>
            <a:pPr algn="just"/>
            <a:r>
              <a:rPr lang="zh-CN" altLang="en-US" sz="1800" b="1" dirty="0">
                <a:solidFill>
                  <a:schemeClr val="bg2">
                    <a:lumMod val="25000"/>
                  </a:schemeClr>
                </a:solidFill>
                <a:latin typeface="+mn-ea"/>
              </a:rPr>
              <a:t>成绩二</a:t>
            </a:r>
            <a:r>
              <a:rPr lang="zh-CN" altLang="en-US" sz="1800" dirty="0">
                <a:solidFill>
                  <a:schemeClr val="bg2">
                    <a:lumMod val="25000"/>
                  </a:schemeClr>
                </a:solidFill>
                <a:latin typeface="+mn-ea"/>
              </a:rPr>
              <a:t>：这里输入您的成绩这里输入您的成绩这里输入您的成绩这里输入您的成绩这里输入您的成绩</a:t>
            </a:r>
            <a:endParaRPr lang="en-US" altLang="zh-CN" sz="1800" dirty="0">
              <a:solidFill>
                <a:schemeClr val="bg2">
                  <a:lumMod val="25000"/>
                </a:schemeClr>
              </a:solidFill>
              <a:latin typeface="+mn-ea"/>
            </a:endParaRPr>
          </a:p>
          <a:p>
            <a:pPr algn="just"/>
            <a:endParaRPr lang="en-US" altLang="zh-CN" sz="1800" dirty="0">
              <a:solidFill>
                <a:schemeClr val="bg2">
                  <a:lumMod val="25000"/>
                </a:schemeClr>
              </a:solidFill>
              <a:latin typeface="+mn-ea"/>
            </a:endParaRPr>
          </a:p>
          <a:p>
            <a:pPr algn="just"/>
            <a:r>
              <a:rPr lang="zh-CN" altLang="en-US" sz="1800" b="1" dirty="0">
                <a:solidFill>
                  <a:schemeClr val="bg2">
                    <a:lumMod val="25000"/>
                  </a:schemeClr>
                </a:solidFill>
                <a:latin typeface="+mn-ea"/>
              </a:rPr>
              <a:t>成绩三</a:t>
            </a:r>
            <a:r>
              <a:rPr lang="zh-CN" altLang="en-US" sz="1800" dirty="0">
                <a:solidFill>
                  <a:schemeClr val="bg2">
                    <a:lumMod val="25000"/>
                  </a:schemeClr>
                </a:solidFill>
                <a:latin typeface="+mn-ea"/>
              </a:rPr>
              <a:t>：这里输入您的成绩这里输入您的成绩这里输入您的成绩这里输入您的成绩这里输入您的成绩</a:t>
            </a:r>
          </a:p>
        </p:txBody>
      </p:sp>
      <p:sp>
        <p:nvSpPr>
          <p:cNvPr id="21" name="淘宝-想搞设计PPT(倒卖必究)-21"/>
          <p:cNvSpPr txBox="1"/>
          <p:nvPr>
            <p:custDataLst>
              <p:tags r:id="rId8"/>
            </p:custDataLst>
          </p:nvPr>
        </p:nvSpPr>
        <p:spPr>
          <a:xfrm>
            <a:off x="7391657" y="3000968"/>
            <a:ext cx="3701553" cy="3137910"/>
          </a:xfrm>
          <a:prstGeom prst="rect">
            <a:avLst/>
          </a:prstGeom>
          <a:noFill/>
        </p:spPr>
        <p:txBody>
          <a:bodyPr wrap="square" rtlCol="0">
            <a:spAutoFit/>
          </a:bodyPr>
          <a:lstStyle/>
          <a:p>
            <a:pPr algn="just"/>
            <a:r>
              <a:rPr lang="zh-CN" altLang="en-US" sz="1800" b="1" dirty="0">
                <a:solidFill>
                  <a:schemeClr val="bg2">
                    <a:lumMod val="25000"/>
                  </a:schemeClr>
                </a:solidFill>
                <a:latin typeface="+mn-ea"/>
              </a:rPr>
              <a:t>不足一</a:t>
            </a:r>
            <a:r>
              <a:rPr lang="zh-CN" altLang="en-US" sz="1800" dirty="0">
                <a:solidFill>
                  <a:schemeClr val="bg2">
                    <a:lumMod val="25000"/>
                  </a:schemeClr>
                </a:solidFill>
                <a:latin typeface="+mn-ea"/>
              </a:rPr>
              <a:t>：这里输入您的成绩这里输入您的成绩这里输入您的成绩这里输入您的成绩这里输入您的成绩</a:t>
            </a:r>
            <a:endParaRPr lang="en-US" altLang="zh-CN" sz="1800" dirty="0">
              <a:solidFill>
                <a:schemeClr val="bg2">
                  <a:lumMod val="25000"/>
                </a:schemeClr>
              </a:solidFill>
              <a:latin typeface="+mn-ea"/>
            </a:endParaRPr>
          </a:p>
          <a:p>
            <a:pPr algn="just"/>
            <a:endParaRPr lang="zh-CN" altLang="en-US" sz="1800" dirty="0">
              <a:solidFill>
                <a:schemeClr val="bg2">
                  <a:lumMod val="25000"/>
                </a:schemeClr>
              </a:solidFill>
              <a:latin typeface="+mn-ea"/>
            </a:endParaRPr>
          </a:p>
          <a:p>
            <a:pPr algn="just"/>
            <a:r>
              <a:rPr lang="zh-CN" altLang="en-US" sz="1800" b="1" dirty="0">
                <a:solidFill>
                  <a:schemeClr val="bg2">
                    <a:lumMod val="25000"/>
                  </a:schemeClr>
                </a:solidFill>
                <a:latin typeface="+mn-ea"/>
              </a:rPr>
              <a:t>不足二</a:t>
            </a:r>
            <a:r>
              <a:rPr lang="zh-CN" altLang="en-US" sz="1800" dirty="0">
                <a:solidFill>
                  <a:schemeClr val="bg2">
                    <a:lumMod val="25000"/>
                  </a:schemeClr>
                </a:solidFill>
                <a:latin typeface="+mn-ea"/>
              </a:rPr>
              <a:t>：这里输入您的成绩这里输入您的成绩这里输入您的成绩这里输入您的成绩这里输入您的成绩</a:t>
            </a:r>
            <a:endParaRPr lang="en-US" altLang="zh-CN" sz="1800" dirty="0">
              <a:solidFill>
                <a:schemeClr val="bg2">
                  <a:lumMod val="25000"/>
                </a:schemeClr>
              </a:solidFill>
              <a:latin typeface="+mn-ea"/>
            </a:endParaRPr>
          </a:p>
          <a:p>
            <a:pPr algn="just"/>
            <a:endParaRPr lang="en-US" altLang="zh-CN" sz="1800" dirty="0">
              <a:solidFill>
                <a:schemeClr val="bg2">
                  <a:lumMod val="25000"/>
                </a:schemeClr>
              </a:solidFill>
              <a:latin typeface="+mn-ea"/>
            </a:endParaRPr>
          </a:p>
          <a:p>
            <a:pPr algn="just"/>
            <a:r>
              <a:rPr lang="zh-CN" altLang="en-US" sz="1800" b="1" dirty="0">
                <a:solidFill>
                  <a:schemeClr val="bg2">
                    <a:lumMod val="25000"/>
                  </a:schemeClr>
                </a:solidFill>
                <a:latin typeface="+mn-ea"/>
              </a:rPr>
              <a:t>不足三</a:t>
            </a:r>
            <a:r>
              <a:rPr lang="zh-CN" altLang="en-US" sz="1800" dirty="0">
                <a:solidFill>
                  <a:schemeClr val="bg2">
                    <a:lumMod val="25000"/>
                  </a:schemeClr>
                </a:solidFill>
                <a:latin typeface="+mn-ea"/>
              </a:rPr>
              <a:t>：这里输入您的成绩这里输入您的成绩这里输入您的成绩这里输入您的成绩这里输入您的成绩</a:t>
            </a:r>
          </a:p>
        </p:txBody>
      </p:sp>
      <p:sp>
        <p:nvSpPr>
          <p:cNvPr id="10" name="淘宝-想搞设计PPT(倒卖必究)-10">
            <a:extLst>
              <a:ext uri="{FF2B5EF4-FFF2-40B4-BE49-F238E27FC236}">
                <a16:creationId xmlns:a16="http://schemas.microsoft.com/office/drawing/2014/main" id="{3EA8EBD9-F13F-BDDC-2E3F-4FDCF874EAB1}"/>
              </a:ext>
            </a:extLst>
          </p:cNvPr>
          <p:cNvSpPr/>
          <p:nvPr/>
        </p:nvSpPr>
        <p:spPr>
          <a:xfrm>
            <a:off x="0" y="0"/>
            <a:ext cx="1691680" cy="68580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11" name="淘宝-想搞设计PPT(倒卖必究)-11">
            <a:extLst>
              <a:ext uri="{FF2B5EF4-FFF2-40B4-BE49-F238E27FC236}">
                <a16:creationId xmlns:a16="http://schemas.microsoft.com/office/drawing/2014/main" id="{BE6FCC54-C4E0-7C25-1B24-4BBEFF120B15}"/>
              </a:ext>
            </a:extLst>
          </p:cNvPr>
          <p:cNvGraphicFramePr>
            <a:graphicFrameLocks noGrp="1"/>
          </p:cNvGraphicFramePr>
          <p:nvPr/>
        </p:nvGraphicFramePr>
        <p:xfrm>
          <a:off x="0" y="1429352"/>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sz="20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8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800" dirty="0">
                          <a:solidFill>
                            <a:schemeClr val="bg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800" dirty="0">
                          <a:solidFill>
                            <a:schemeClr val="bg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8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2" name="淘宝-想搞设计PPT(倒卖必究)-12">
            <a:extLst>
              <a:ext uri="{FF2B5EF4-FFF2-40B4-BE49-F238E27FC236}">
                <a16:creationId xmlns:a16="http://schemas.microsoft.com/office/drawing/2014/main" id="{11558429-891C-CD0C-DA5B-7604E5FC2B62}"/>
              </a:ext>
            </a:extLst>
          </p:cNvPr>
          <p:cNvSpPr/>
          <p:nvPr/>
        </p:nvSpPr>
        <p:spPr>
          <a:xfrm>
            <a:off x="-8194" y="1406438"/>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绪论</a:t>
            </a:r>
          </a:p>
        </p:txBody>
      </p:sp>
      <p:sp>
        <p:nvSpPr>
          <p:cNvPr id="13" name="淘宝-想搞设计PPT(倒卖必究)-13">
            <a:extLst>
              <a:ext uri="{FF2B5EF4-FFF2-40B4-BE49-F238E27FC236}">
                <a16:creationId xmlns:a16="http://schemas.microsoft.com/office/drawing/2014/main" id="{B951D75F-E70C-1B37-3A43-A9AA2141821E}"/>
              </a:ext>
            </a:extLst>
          </p:cNvPr>
          <p:cNvSpPr/>
          <p:nvPr/>
        </p:nvSpPr>
        <p:spPr>
          <a:xfrm>
            <a:off x="-4526" y="221278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p:txBody>
      </p:sp>
      <p:grpSp>
        <p:nvGrpSpPr>
          <p:cNvPr id="23" name="组合 22">
            <a:extLst>
              <a:ext uri="{FF2B5EF4-FFF2-40B4-BE49-F238E27FC236}">
                <a16:creationId xmlns:a16="http://schemas.microsoft.com/office/drawing/2014/main" id="{7AC622AE-380C-A891-EDF7-5062F6BB2C3B}"/>
              </a:ext>
            </a:extLst>
          </p:cNvPr>
          <p:cNvGrpSpPr/>
          <p:nvPr/>
        </p:nvGrpSpPr>
        <p:grpSpPr>
          <a:xfrm>
            <a:off x="2067" y="4644150"/>
            <a:ext cx="1691680" cy="788186"/>
            <a:chOff x="2067" y="4644150"/>
            <a:chExt cx="1691680" cy="788186"/>
          </a:xfrm>
        </p:grpSpPr>
        <p:sp>
          <p:nvSpPr>
            <p:cNvPr id="26" name="淘宝-想搞设计PPT(倒卖必究)-26">
              <a:extLst>
                <a:ext uri="{FF2B5EF4-FFF2-40B4-BE49-F238E27FC236}">
                  <a16:creationId xmlns:a16="http://schemas.microsoft.com/office/drawing/2014/main" id="{103E9DF1-3DD8-CB8C-1283-AA77097C14B4}"/>
                </a:ext>
              </a:extLst>
            </p:cNvPr>
            <p:cNvSpPr/>
            <p:nvPr userDrawn="1"/>
          </p:nvSpPr>
          <p:spPr>
            <a:xfrm>
              <a:off x="2067" y="4644150"/>
              <a:ext cx="1691680" cy="7881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15548D"/>
                  </a:solidFill>
                  <a:latin typeface="微软雅黑" panose="020B0503020204020204" pitchFamily="34" charset="-122"/>
                  <a:ea typeface="微软雅黑" panose="020B0503020204020204" pitchFamily="34" charset="-122"/>
                </a:rPr>
                <a:t>论文总结</a:t>
              </a:r>
            </a:p>
          </p:txBody>
        </p:sp>
        <p:sp>
          <p:nvSpPr>
            <p:cNvPr id="27" name="淘宝-想搞设计PPT(倒卖必究)-27">
              <a:extLst>
                <a:ext uri="{FF2B5EF4-FFF2-40B4-BE49-F238E27FC236}">
                  <a16:creationId xmlns:a16="http://schemas.microsoft.com/office/drawing/2014/main" id="{3AE3D83E-0734-B0A1-9445-C26E09A546CB}"/>
                </a:ext>
              </a:extLst>
            </p:cNvPr>
            <p:cNvSpPr/>
            <p:nvPr userDrawn="1"/>
          </p:nvSpPr>
          <p:spPr>
            <a:xfrm rot="16200000">
              <a:off x="1547433" y="4966235"/>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47A8D"/>
                </a:solidFill>
              </a:endParaRPr>
            </a:p>
          </p:txBody>
        </p:sp>
      </p:grpSp>
      <p:pic>
        <p:nvPicPr>
          <p:cNvPr id="40" name="Picture 39" descr="华中科技大学.png"/>
          <p:cNvPicPr>
            <a:picLocks noChangeAspect="1"/>
          </p:cNvPicPr>
          <p:nvPr/>
        </p:nvPicPr>
        <p:blipFill>
          <a:blip r:embed="rId11"/>
          <a:stretch>
            <a:fillRect/>
          </a:stretch>
        </p:blipFill>
        <p:spPr>
          <a:xfrm>
            <a:off x="76732" y="427587"/>
            <a:ext cx="1470932" cy="323078"/>
          </a:xfrm>
          <a:prstGeom prst="rect">
            <a:avLst/>
          </a:prstGeom>
        </p:spPr>
      </p:pic>
    </p:spTree>
  </p:cSld>
  <p:clrMapOvr>
    <a:masterClrMapping/>
  </p:clrMapOvr>
  <p:transition spd="slow" advTm="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up)">
                                      <p:cBhvr>
                                        <p:cTn id="20" dur="500"/>
                                        <p:tgtEl>
                                          <p:spTgt spid="14"/>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randombar(horizontal)">
                                      <p:cBhvr>
                                        <p:cTn id="23" dur="500"/>
                                        <p:tgtEl>
                                          <p:spTgt spid="20"/>
                                        </p:tgtEl>
                                      </p:cBhvr>
                                    </p:animEffect>
                                  </p:childTnLst>
                                </p:cTn>
                              </p:par>
                            </p:childTnLst>
                          </p:cTn>
                        </p:par>
                        <p:par>
                          <p:cTn id="24" fill="hold">
                            <p:stCondLst>
                              <p:cond delay="1500"/>
                            </p:stCondLst>
                            <p:childTnLst>
                              <p:par>
                                <p:cTn id="25" presetID="2" presetClass="entr" presetSubtype="2"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1+#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22" presetClass="entr" presetSubtype="1"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up)">
                                      <p:cBhvr>
                                        <p:cTn id="36" dur="500"/>
                                        <p:tgtEl>
                                          <p:spTgt spid="16"/>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randombar(horizontal)">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4" grpId="0" animBg="1"/>
      <p:bldP spid="15" grpId="0" animBg="1"/>
      <p:bldP spid="16" grpId="0" animBg="1"/>
      <p:bldP spid="17" grpId="0" bldLvl="0" animBg="1"/>
      <p:bldP spid="18" grpId="0"/>
      <p:bldP spid="19" grpId="0"/>
      <p:bldP spid="20"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想搞设计PPT(倒卖必究)-5">
            <a:extLst>
              <a:ext uri="{FF2B5EF4-FFF2-40B4-BE49-F238E27FC236}">
                <a16:creationId xmlns:a16="http://schemas.microsoft.com/office/drawing/2014/main" id="{5B6FBEC5-C588-BA53-8752-88811CDFC968}"/>
              </a:ext>
            </a:extLst>
          </p:cNvPr>
          <p:cNvSpPr>
            <a:spLocks noGrp="1"/>
          </p:cNvSpPr>
          <p:nvPr>
            <p:ph type="dt" sz="half" idx="4294967295"/>
          </p:nvPr>
        </p:nvSpPr>
        <p:spPr>
          <a:xfrm>
            <a:off x="838200" y="6356350"/>
            <a:ext cx="2743200" cy="365125"/>
          </a:xfrm>
        </p:spPr>
        <p:txBody>
          <a:bodyPr/>
          <a:lstStyle/>
          <a:p>
            <a:fld id="{BD451D52-2092-47CA-95C8-A980C030BFB8}" type="datetimeFigureOut">
              <a:rPr lang="zh-CN" altLang="en-US" smtClean="0"/>
              <a:t>2025-02-22</a:t>
            </a:fld>
            <a:endParaRPr lang="zh-CN" altLang="en-US"/>
          </a:p>
        </p:txBody>
      </p:sp>
      <p:sp>
        <p:nvSpPr>
          <p:cNvPr id="4" name="淘宝-想搞设计PPT(倒卖必究)-4">
            <a:extLst>
              <a:ext uri="{FF2B5EF4-FFF2-40B4-BE49-F238E27FC236}">
                <a16:creationId xmlns:a16="http://schemas.microsoft.com/office/drawing/2014/main" id="{4FD312E3-4BDC-86B5-571A-45788C14F983}"/>
              </a:ext>
            </a:extLst>
          </p:cNvPr>
          <p:cNvSpPr>
            <a:spLocks noGrp="1"/>
          </p:cNvSpPr>
          <p:nvPr>
            <p:ph type="ftr" sz="quarter" idx="4294967295"/>
          </p:nvPr>
        </p:nvSpPr>
        <p:spPr>
          <a:xfrm>
            <a:off x="4038600" y="6356350"/>
            <a:ext cx="4114800" cy="365125"/>
          </a:xfrm>
        </p:spPr>
        <p:txBody>
          <a:bodyPr/>
          <a:lstStyle/>
          <a:p>
            <a:endParaRPr lang="zh-CN" altLang="en-US"/>
          </a:p>
        </p:txBody>
      </p:sp>
      <p:sp>
        <p:nvSpPr>
          <p:cNvPr id="2" name="淘宝-想搞设计PPT(倒卖必究)-2">
            <a:extLst>
              <a:ext uri="{FF2B5EF4-FFF2-40B4-BE49-F238E27FC236}">
                <a16:creationId xmlns:a16="http://schemas.microsoft.com/office/drawing/2014/main" id="{BACA22F8-67CC-5D6A-2684-E77DC0FED451}"/>
              </a:ext>
            </a:extLst>
          </p:cNvPr>
          <p:cNvSpPr>
            <a:spLocks noGrp="1"/>
          </p:cNvSpPr>
          <p:nvPr>
            <p:ph type="sldNum" sz="quarter" idx="4294967295"/>
          </p:nvPr>
        </p:nvSpPr>
        <p:spPr>
          <a:xfrm>
            <a:off x="8610600" y="6356350"/>
            <a:ext cx="2743200" cy="365125"/>
          </a:xfrm>
        </p:spPr>
        <p:txBody>
          <a:bodyPr/>
          <a:lstStyle/>
          <a:p>
            <a:fld id="{44D4EEEE-F59F-4B6D-B007-3B73B55D0A51}" type="slidenum">
              <a:rPr lang="zh-CN" altLang="en-US" smtClean="0"/>
              <a:t>28</a:t>
            </a:fld>
            <a:endParaRPr lang="zh-CN" altLang="en-US"/>
          </a:p>
        </p:txBody>
      </p:sp>
      <p:sp>
        <p:nvSpPr>
          <p:cNvPr id="17" name="淘宝-想搞设计PPT(倒卖必究)-17"/>
          <p:cNvSpPr/>
          <p:nvPr/>
        </p:nvSpPr>
        <p:spPr>
          <a:xfrm>
            <a:off x="-444500" y="4787900"/>
            <a:ext cx="13081000" cy="28067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淘宝-想搞设计PPT(倒卖必究)-18"/>
          <p:cNvSpPr/>
          <p:nvPr/>
        </p:nvSpPr>
        <p:spPr>
          <a:xfrm>
            <a:off x="-444500" y="4533900"/>
            <a:ext cx="13081000" cy="1993900"/>
          </a:xfrm>
          <a:prstGeom prst="rect">
            <a:avLst/>
          </a:prstGeom>
          <a:noFill/>
          <a:ln w="1905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淘宝-想搞设计PPT(倒卖必究)-21"/>
          <p:cNvSpPr txBox="1"/>
          <p:nvPr/>
        </p:nvSpPr>
        <p:spPr>
          <a:xfrm>
            <a:off x="2770084" y="1929083"/>
            <a:ext cx="6651822" cy="1231106"/>
          </a:xfrm>
          <a:prstGeom prst="rect">
            <a:avLst/>
          </a:prstGeom>
          <a:noFill/>
        </p:spPr>
        <p:txBody>
          <a:bodyPr wrap="square" rtlCol="0">
            <a:spAutoFit/>
          </a:bodyPr>
          <a:lstStyle/>
          <a:p>
            <a:pPr algn="dist"/>
            <a:r>
              <a:rPr lang="zh-CN" altLang="en-US" sz="7400" b="1" dirty="0">
                <a:solidFill>
                  <a:srgbClr val="15548D"/>
                </a:solidFill>
                <a:latin typeface="微软雅黑" panose="020B0503020204020204" pitchFamily="34" charset="-122"/>
                <a:ea typeface="微软雅黑" panose="020B0503020204020204" pitchFamily="34" charset="-122"/>
              </a:rPr>
              <a:t>感谢您的聆听</a:t>
            </a:r>
          </a:p>
        </p:txBody>
      </p:sp>
      <p:sp>
        <p:nvSpPr>
          <p:cNvPr id="22" name="淘宝-想搞设计PPT(倒卖必究)-22"/>
          <p:cNvSpPr txBox="1"/>
          <p:nvPr/>
        </p:nvSpPr>
        <p:spPr>
          <a:xfrm>
            <a:off x="4902479" y="3782528"/>
            <a:ext cx="4184977" cy="523220"/>
          </a:xfrm>
          <a:prstGeom prst="rect">
            <a:avLst/>
          </a:prstGeom>
          <a:noFill/>
        </p:spPr>
        <p:txBody>
          <a:bodyPr wrap="square" rtlCol="0">
            <a:spAutoFit/>
          </a:bodyPr>
          <a:lstStyle/>
          <a:p>
            <a:r>
              <a:rPr lang="zh-CN" altLang="en-US" sz="2800" dirty="0">
                <a:solidFill>
                  <a:srgbClr val="15548D"/>
                </a:solidFill>
                <a:latin typeface="微软雅黑" panose="020B0503020204020204" pitchFamily="34" charset="-122"/>
                <a:ea typeface="微软雅黑" panose="020B0503020204020204" pitchFamily="34" charset="-122"/>
              </a:rPr>
              <a:t>专业：世界语</a:t>
            </a:r>
          </a:p>
        </p:txBody>
      </p:sp>
      <p:sp>
        <p:nvSpPr>
          <p:cNvPr id="23" name="淘宝-想搞设计PPT(倒卖必究)-23"/>
          <p:cNvSpPr txBox="1"/>
          <p:nvPr/>
        </p:nvSpPr>
        <p:spPr>
          <a:xfrm>
            <a:off x="3727284" y="3134554"/>
            <a:ext cx="4737425" cy="400110"/>
          </a:xfrm>
          <a:prstGeom prst="rect">
            <a:avLst/>
          </a:prstGeom>
          <a:noFill/>
        </p:spPr>
        <p:txBody>
          <a:bodyPr wrap="square" rtlCol="0">
            <a:spAutoFit/>
          </a:bodyPr>
          <a:lstStyle/>
          <a:p>
            <a:pPr algn="dist"/>
            <a:r>
              <a:rPr lang="en-US" altLang="zh-CN" sz="2000" dirty="0">
                <a:solidFill>
                  <a:srgbClr val="15548D"/>
                </a:solidFill>
                <a:latin typeface="微软雅黑" panose="020B0503020204020204" pitchFamily="34" charset="-122"/>
                <a:ea typeface="微软雅黑" panose="020B0503020204020204" pitchFamily="34" charset="-122"/>
              </a:rPr>
              <a:t>GRADUATION THESIS DEFENSE</a:t>
            </a:r>
          </a:p>
        </p:txBody>
      </p:sp>
      <p:sp>
        <p:nvSpPr>
          <p:cNvPr id="25" name="淘宝-想搞设计PPT(倒卖必究)-25"/>
          <p:cNvSpPr txBox="1"/>
          <p:nvPr/>
        </p:nvSpPr>
        <p:spPr>
          <a:xfrm>
            <a:off x="4108450" y="5802802"/>
            <a:ext cx="1685639" cy="306705"/>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答辩人：想搞设计</a:t>
            </a:r>
          </a:p>
        </p:txBody>
      </p:sp>
      <p:sp>
        <p:nvSpPr>
          <p:cNvPr id="26" name="淘宝-想搞设计PPT(倒卖必究)-26"/>
          <p:cNvSpPr txBox="1"/>
          <p:nvPr/>
        </p:nvSpPr>
        <p:spPr>
          <a:xfrm>
            <a:off x="7200265" y="5802630"/>
            <a:ext cx="1671955" cy="306705"/>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导师：想搞设计</a:t>
            </a:r>
          </a:p>
        </p:txBody>
      </p:sp>
      <p:pic>
        <p:nvPicPr>
          <p:cNvPr id="28" name="淘宝-想搞设计PPT(倒卖必究)-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799" y="5522819"/>
            <a:ext cx="1045029" cy="587760"/>
          </a:xfrm>
          <a:prstGeom prst="rect">
            <a:avLst/>
          </a:prstGeom>
        </p:spPr>
      </p:pic>
      <p:pic>
        <p:nvPicPr>
          <p:cNvPr id="30" name="淘宝-想搞设计PPT(倒卖必究)-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2454" y="5522819"/>
            <a:ext cx="1045029" cy="587760"/>
          </a:xfrm>
          <a:prstGeom prst="rect">
            <a:avLst/>
          </a:prstGeom>
        </p:spPr>
      </p:pic>
      <p:pic>
        <p:nvPicPr>
          <p:cNvPr id="60" name="Picture 59" descr="华中科技大学.png"/>
          <p:cNvPicPr>
            <a:picLocks noChangeAspect="1"/>
          </p:cNvPicPr>
          <p:nvPr/>
        </p:nvPicPr>
        <p:blipFill>
          <a:blip r:embed="rId5"/>
          <a:stretch>
            <a:fillRect/>
          </a:stretch>
        </p:blipFill>
        <p:spPr>
          <a:xfrm>
            <a:off x="4340950" y="631699"/>
            <a:ext cx="3941994" cy="865828"/>
          </a:xfrm>
          <a:prstGeom prst="rect">
            <a:avLst/>
          </a:prstGeom>
        </p:spPr>
      </p:pic>
    </p:spTree>
  </p:cSld>
  <p:clrMapOvr>
    <a:masterClrMapping/>
  </p:clrMapOvr>
  <p:transition spd="med" advTm="9000">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grpId="0" nodeType="clickEffect">
                                  <p:stCondLst>
                                    <p:cond delay="0"/>
                                  </p:stCondLst>
                                  <p:iterate type="lt">
                                    <p:tmPct val="10000"/>
                                  </p:iterate>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1"/>
                                        </p:tgtEl>
                                        <p:attrNameLst>
                                          <p:attrName>ppt_y</p:attrName>
                                        </p:attrNameLst>
                                      </p:cBhvr>
                                      <p:tavLst>
                                        <p:tav tm="0">
                                          <p:val>
                                            <p:strVal val="#ppt_y"/>
                                          </p:val>
                                        </p:tav>
                                        <p:tav tm="100000">
                                          <p:val>
                                            <p:strVal val="#ppt_y"/>
                                          </p:val>
                                        </p:tav>
                                      </p:tavLst>
                                    </p:anim>
                                    <p:anim calcmode="lin" valueType="num">
                                      <p:cBhvr>
                                        <p:cTn id="17"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anim calcmode="lin" valueType="num">
                                      <p:cBhvr>
                                        <p:cTn id="42" dur="1000" fill="hold"/>
                                        <p:tgtEl>
                                          <p:spTgt spid="26"/>
                                        </p:tgtEl>
                                        <p:attrNameLst>
                                          <p:attrName>ppt_x</p:attrName>
                                        </p:attrNameLst>
                                      </p:cBhvr>
                                      <p:tavLst>
                                        <p:tav tm="0">
                                          <p:val>
                                            <p:strVal val="#ppt_x"/>
                                          </p:val>
                                        </p:tav>
                                        <p:tav tm="100000">
                                          <p:val>
                                            <p:strVal val="#ppt_x"/>
                                          </p:val>
                                        </p:tav>
                                      </p:tavLst>
                                    </p:anim>
                                    <p:anim calcmode="lin" valueType="num">
                                      <p:cBhvr>
                                        <p:cTn id="43" dur="1000" fill="hold"/>
                                        <p:tgtEl>
                                          <p:spTgt spid="2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anim calcmode="lin" valueType="num">
                                      <p:cBhvr>
                                        <p:cTn id="47" dur="1000" fill="hold"/>
                                        <p:tgtEl>
                                          <p:spTgt spid="28"/>
                                        </p:tgtEl>
                                        <p:attrNameLst>
                                          <p:attrName>ppt_x</p:attrName>
                                        </p:attrNameLst>
                                      </p:cBhvr>
                                      <p:tavLst>
                                        <p:tav tm="0">
                                          <p:val>
                                            <p:strVal val="#ppt_x"/>
                                          </p:val>
                                        </p:tav>
                                        <p:tav tm="100000">
                                          <p:val>
                                            <p:strVal val="#ppt_x"/>
                                          </p:val>
                                        </p:tav>
                                      </p:tavLst>
                                    </p:anim>
                                    <p:anim calcmode="lin" valueType="num">
                                      <p:cBhvr>
                                        <p:cTn id="48" dur="1000" fill="hold"/>
                                        <p:tgtEl>
                                          <p:spTgt spid="28"/>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1000"/>
                                        <p:tgtEl>
                                          <p:spTgt spid="30"/>
                                        </p:tgtEl>
                                      </p:cBhvr>
                                    </p:animEffect>
                                    <p:anim calcmode="lin" valueType="num">
                                      <p:cBhvr>
                                        <p:cTn id="52" dur="1000" fill="hold"/>
                                        <p:tgtEl>
                                          <p:spTgt spid="30"/>
                                        </p:tgtEl>
                                        <p:attrNameLst>
                                          <p:attrName>ppt_x</p:attrName>
                                        </p:attrNameLst>
                                      </p:cBhvr>
                                      <p:tavLst>
                                        <p:tav tm="0">
                                          <p:val>
                                            <p:strVal val="#ppt_x"/>
                                          </p:val>
                                        </p:tav>
                                        <p:tav tm="100000">
                                          <p:val>
                                            <p:strVal val="#ppt_x"/>
                                          </p:val>
                                        </p:tav>
                                      </p:tavLst>
                                    </p:anim>
                                    <p:anim calcmode="lin" valueType="num">
                                      <p:cBhvr>
                                        <p:cTn id="53" dur="1000" fill="hold"/>
                                        <p:tgtEl>
                                          <p:spTgt spid="30"/>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7" presetClass="entr" presetSubtype="0" fill="hold"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000"/>
                                        <p:tgtEl>
                                          <p:spTgt spid="8"/>
                                        </p:tgtEl>
                                      </p:cBhvr>
                                    </p:animEffect>
                                    <p:anim calcmode="lin" valueType="num">
                                      <p:cBhvr>
                                        <p:cTn id="58" dur="1000" fill="hold"/>
                                        <p:tgtEl>
                                          <p:spTgt spid="8"/>
                                        </p:tgtEl>
                                        <p:attrNameLst>
                                          <p:attrName>ppt_x</p:attrName>
                                        </p:attrNameLst>
                                      </p:cBhvr>
                                      <p:tavLst>
                                        <p:tav tm="0">
                                          <p:val>
                                            <p:strVal val="#ppt_x"/>
                                          </p:val>
                                        </p:tav>
                                        <p:tav tm="100000">
                                          <p:val>
                                            <p:strVal val="#ppt_x"/>
                                          </p:val>
                                        </p:tav>
                                      </p:tavLst>
                                    </p:anim>
                                    <p:anim calcmode="lin" valueType="num">
                                      <p:cBhvr>
                                        <p:cTn id="5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21" grpId="0"/>
      <p:bldP spid="22" grpId="0"/>
      <p:bldP spid="23" grpId="0"/>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淘宝-想搞设计PPT(倒卖必究)-25"/>
          <p:cNvSpPr/>
          <p:nvPr/>
        </p:nvSpPr>
        <p:spPr>
          <a:xfrm>
            <a:off x="-444500" y="4731281"/>
            <a:ext cx="13081000" cy="28067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淘宝-想搞设计PPT(倒卖必究)-26"/>
          <p:cNvSpPr/>
          <p:nvPr/>
        </p:nvSpPr>
        <p:spPr>
          <a:xfrm>
            <a:off x="-444500" y="4533900"/>
            <a:ext cx="13081000" cy="1993900"/>
          </a:xfrm>
          <a:prstGeom prst="rect">
            <a:avLst/>
          </a:prstGeom>
          <a:noFill/>
          <a:ln w="1905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42" name="淘宝-想搞设计PPT(倒卖必究)-10242"/>
          <p:cNvSpPr>
            <a:spLocks noChangeArrowheads="1"/>
          </p:cNvSpPr>
          <p:nvPr/>
        </p:nvSpPr>
        <p:spPr bwMode="auto">
          <a:xfrm>
            <a:off x="4043695" y="294640"/>
            <a:ext cx="4140000" cy="4140000"/>
          </a:xfrm>
          <a:prstGeom prst="ellipse">
            <a:avLst/>
          </a:prstGeom>
          <a:noFill/>
          <a:ln>
            <a:solidFill>
              <a:srgbClr val="15548D"/>
            </a:solidFill>
          </a:ln>
          <a:effectLst>
            <a:innerShdw blurRad="444500">
              <a:srgbClr val="447A8D"/>
            </a:innerShdw>
          </a:effectLst>
          <a:extLst>
            <a:ext uri="{909E8E84-426E-40DD-AFC4-6F175D3DCCD1}">
              <a14:hiddenFill xmlns:a14="http://schemas.microsoft.com/office/drawing/2010/main">
                <a:solidFill>
                  <a:schemeClr val="bg1"/>
                </a:solidFill>
              </a14:hiddenFill>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0243" name="淘宝-想搞设计PPT(倒卖必究)-10243"/>
          <p:cNvSpPr>
            <a:spLocks noEditPoints="1"/>
          </p:cNvSpPr>
          <p:nvPr/>
        </p:nvSpPr>
        <p:spPr bwMode="auto">
          <a:xfrm>
            <a:off x="5593754" y="937598"/>
            <a:ext cx="1152075" cy="1217138"/>
          </a:xfrm>
          <a:custGeom>
            <a:avLst/>
            <a:gdLst>
              <a:gd name="T0" fmla="*/ 2147483646 w 1404"/>
              <a:gd name="T1" fmla="*/ 0 h 1483"/>
              <a:gd name="T2" fmla="*/ 2147483646 w 1404"/>
              <a:gd name="T3" fmla="*/ 2147483646 h 1483"/>
              <a:gd name="T4" fmla="*/ 2147483646 w 1404"/>
              <a:gd name="T5" fmla="*/ 2147483646 h 1483"/>
              <a:gd name="T6" fmla="*/ 2147483646 w 1404"/>
              <a:gd name="T7" fmla="*/ 2147483646 h 1483"/>
              <a:gd name="T8" fmla="*/ 2147483646 w 1404"/>
              <a:gd name="T9" fmla="*/ 2147483646 h 1483"/>
              <a:gd name="T10" fmla="*/ 2147483646 w 1404"/>
              <a:gd name="T11" fmla="*/ 2147483646 h 1483"/>
              <a:gd name="T12" fmla="*/ 2147483646 w 1404"/>
              <a:gd name="T13" fmla="*/ 2147483646 h 1483"/>
              <a:gd name="T14" fmla="*/ 2147483646 w 1404"/>
              <a:gd name="T15" fmla="*/ 2147483646 h 1483"/>
              <a:gd name="T16" fmla="*/ 0 w 1404"/>
              <a:gd name="T17" fmla="*/ 2147483646 h 1483"/>
              <a:gd name="T18" fmla="*/ 2147483646 w 1404"/>
              <a:gd name="T19" fmla="*/ 2147483646 h 1483"/>
              <a:gd name="T20" fmla="*/ 2147483646 w 1404"/>
              <a:gd name="T21" fmla="*/ 2147483646 h 1483"/>
              <a:gd name="T22" fmla="*/ 2147483646 w 1404"/>
              <a:gd name="T23" fmla="*/ 2147483646 h 1483"/>
              <a:gd name="T24" fmla="*/ 2147483646 w 1404"/>
              <a:gd name="T25" fmla="*/ 2147483646 h 1483"/>
              <a:gd name="T26" fmla="*/ 2147483646 w 1404"/>
              <a:gd name="T27" fmla="*/ 2147483646 h 1483"/>
              <a:gd name="T28" fmla="*/ 2147483646 w 1404"/>
              <a:gd name="T29" fmla="*/ 2147483646 h 1483"/>
              <a:gd name="T30" fmla="*/ 2147483646 w 1404"/>
              <a:gd name="T31" fmla="*/ 2147483646 h 1483"/>
              <a:gd name="T32" fmla="*/ 2147483646 w 1404"/>
              <a:gd name="T33" fmla="*/ 2147483646 h 1483"/>
              <a:gd name="T34" fmla="*/ 2147483646 w 1404"/>
              <a:gd name="T35" fmla="*/ 2147483646 h 1483"/>
              <a:gd name="T36" fmla="*/ 2147483646 w 1404"/>
              <a:gd name="T37" fmla="*/ 2147483646 h 1483"/>
              <a:gd name="T38" fmla="*/ 2147483646 w 1404"/>
              <a:gd name="T39" fmla="*/ 2147483646 h 1483"/>
              <a:gd name="T40" fmla="*/ 2147483646 w 1404"/>
              <a:gd name="T41" fmla="*/ 2147483646 h 1483"/>
              <a:gd name="T42" fmla="*/ 2147483646 w 1404"/>
              <a:gd name="T43" fmla="*/ 2147483646 h 1483"/>
              <a:gd name="T44" fmla="*/ 2147483646 w 1404"/>
              <a:gd name="T45" fmla="*/ 2147483646 h 1483"/>
              <a:gd name="T46" fmla="*/ 2147483646 w 1404"/>
              <a:gd name="T47" fmla="*/ 2147483646 h 1483"/>
              <a:gd name="T48" fmla="*/ 2147483646 w 1404"/>
              <a:gd name="T49" fmla="*/ 2147483646 h 1483"/>
              <a:gd name="T50" fmla="*/ 2147483646 w 1404"/>
              <a:gd name="T51" fmla="*/ 2147483646 h 1483"/>
              <a:gd name="T52" fmla="*/ 2147483646 w 1404"/>
              <a:gd name="T53" fmla="*/ 2147483646 h 1483"/>
              <a:gd name="T54" fmla="*/ 2147483646 w 1404"/>
              <a:gd name="T55" fmla="*/ 2147483646 h 1483"/>
              <a:gd name="T56" fmla="*/ 2147483646 w 1404"/>
              <a:gd name="T57" fmla="*/ 2147483646 h 1483"/>
              <a:gd name="T58" fmla="*/ 2147483646 w 1404"/>
              <a:gd name="T59" fmla="*/ 2147483646 h 1483"/>
              <a:gd name="T60" fmla="*/ 2147483646 w 1404"/>
              <a:gd name="T61" fmla="*/ 2147483646 h 1483"/>
              <a:gd name="T62" fmla="*/ 2147483646 w 1404"/>
              <a:gd name="T63" fmla="*/ 2147483646 h 1483"/>
              <a:gd name="T64" fmla="*/ 2147483646 w 1404"/>
              <a:gd name="T65" fmla="*/ 2147483646 h 1483"/>
              <a:gd name="T66" fmla="*/ 2147483646 w 1404"/>
              <a:gd name="T67" fmla="*/ 2147483646 h 1483"/>
              <a:gd name="T68" fmla="*/ 2147483646 w 1404"/>
              <a:gd name="T69" fmla="*/ 2147483646 h 14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404" h="1483">
                <a:moveTo>
                  <a:pt x="308" y="0"/>
                </a:moveTo>
                <a:lnTo>
                  <a:pt x="877" y="0"/>
                </a:lnTo>
                <a:cubicBezTo>
                  <a:pt x="984" y="0"/>
                  <a:pt x="1072" y="88"/>
                  <a:pt x="1072" y="195"/>
                </a:cubicBezTo>
                <a:lnTo>
                  <a:pt x="1072" y="456"/>
                </a:lnTo>
                <a:cubicBezTo>
                  <a:pt x="1010" y="504"/>
                  <a:pt x="973" y="550"/>
                  <a:pt x="924" y="616"/>
                </a:cubicBezTo>
                <a:lnTo>
                  <a:pt x="924" y="195"/>
                </a:lnTo>
                <a:cubicBezTo>
                  <a:pt x="924" y="169"/>
                  <a:pt x="903" y="147"/>
                  <a:pt x="877" y="147"/>
                </a:cubicBezTo>
                <a:lnTo>
                  <a:pt x="426" y="147"/>
                </a:lnTo>
                <a:lnTo>
                  <a:pt x="426" y="354"/>
                </a:lnTo>
                <a:cubicBezTo>
                  <a:pt x="426" y="374"/>
                  <a:pt x="409" y="391"/>
                  <a:pt x="389" y="391"/>
                </a:cubicBezTo>
                <a:lnTo>
                  <a:pt x="148" y="391"/>
                </a:lnTo>
                <a:lnTo>
                  <a:pt x="148" y="1111"/>
                </a:lnTo>
                <a:cubicBezTo>
                  <a:pt x="148" y="1138"/>
                  <a:pt x="169" y="1159"/>
                  <a:pt x="196" y="1159"/>
                </a:cubicBezTo>
                <a:lnTo>
                  <a:pt x="647" y="1159"/>
                </a:lnTo>
                <a:cubicBezTo>
                  <a:pt x="632" y="1208"/>
                  <a:pt x="619" y="1257"/>
                  <a:pt x="610" y="1307"/>
                </a:cubicBezTo>
                <a:lnTo>
                  <a:pt x="196" y="1307"/>
                </a:lnTo>
                <a:cubicBezTo>
                  <a:pt x="88" y="1307"/>
                  <a:pt x="0" y="1219"/>
                  <a:pt x="0" y="1111"/>
                </a:cubicBezTo>
                <a:lnTo>
                  <a:pt x="0" y="308"/>
                </a:lnTo>
                <a:lnTo>
                  <a:pt x="308" y="0"/>
                </a:lnTo>
                <a:close/>
                <a:moveTo>
                  <a:pt x="1246" y="478"/>
                </a:moveTo>
                <a:cubicBezTo>
                  <a:pt x="1266" y="490"/>
                  <a:pt x="1279" y="509"/>
                  <a:pt x="1284" y="536"/>
                </a:cubicBezTo>
                <a:cubicBezTo>
                  <a:pt x="1322" y="546"/>
                  <a:pt x="1359" y="571"/>
                  <a:pt x="1386" y="619"/>
                </a:cubicBezTo>
                <a:cubicBezTo>
                  <a:pt x="1404" y="661"/>
                  <a:pt x="1397" y="720"/>
                  <a:pt x="1372" y="765"/>
                </a:cubicBezTo>
                <a:cubicBezTo>
                  <a:pt x="1330" y="843"/>
                  <a:pt x="1273" y="938"/>
                  <a:pt x="1222" y="1016"/>
                </a:cubicBezTo>
                <a:cubicBezTo>
                  <a:pt x="1190" y="1029"/>
                  <a:pt x="1196" y="961"/>
                  <a:pt x="1208" y="944"/>
                </a:cubicBezTo>
                <a:cubicBezTo>
                  <a:pt x="1249" y="882"/>
                  <a:pt x="1284" y="824"/>
                  <a:pt x="1317" y="713"/>
                </a:cubicBezTo>
                <a:cubicBezTo>
                  <a:pt x="1324" y="661"/>
                  <a:pt x="1300" y="637"/>
                  <a:pt x="1284" y="614"/>
                </a:cubicBezTo>
                <a:cubicBezTo>
                  <a:pt x="1283" y="618"/>
                  <a:pt x="1282" y="623"/>
                  <a:pt x="1281" y="628"/>
                </a:cubicBezTo>
                <a:cubicBezTo>
                  <a:pt x="1250" y="614"/>
                  <a:pt x="1220" y="599"/>
                  <a:pt x="1189" y="582"/>
                </a:cubicBezTo>
                <a:cubicBezTo>
                  <a:pt x="1158" y="565"/>
                  <a:pt x="1129" y="543"/>
                  <a:pt x="1099" y="523"/>
                </a:cubicBezTo>
                <a:cubicBezTo>
                  <a:pt x="1157" y="473"/>
                  <a:pt x="1207" y="456"/>
                  <a:pt x="1246" y="478"/>
                </a:cubicBezTo>
                <a:close/>
                <a:moveTo>
                  <a:pt x="1268" y="683"/>
                </a:moveTo>
                <a:cubicBezTo>
                  <a:pt x="1242" y="770"/>
                  <a:pt x="1192" y="879"/>
                  <a:pt x="1121" y="1002"/>
                </a:cubicBezTo>
                <a:cubicBezTo>
                  <a:pt x="1086" y="1064"/>
                  <a:pt x="1045" y="1123"/>
                  <a:pt x="1003" y="1178"/>
                </a:cubicBezTo>
                <a:cubicBezTo>
                  <a:pt x="964" y="1159"/>
                  <a:pt x="925" y="1138"/>
                  <a:pt x="885" y="1116"/>
                </a:cubicBezTo>
                <a:cubicBezTo>
                  <a:pt x="843" y="1094"/>
                  <a:pt x="804" y="1066"/>
                  <a:pt x="764" y="1039"/>
                </a:cubicBezTo>
                <a:cubicBezTo>
                  <a:pt x="790" y="976"/>
                  <a:pt x="821" y="911"/>
                  <a:pt x="857" y="849"/>
                </a:cubicBezTo>
                <a:cubicBezTo>
                  <a:pt x="927" y="727"/>
                  <a:pt x="996" y="628"/>
                  <a:pt x="1058" y="562"/>
                </a:cubicBezTo>
                <a:cubicBezTo>
                  <a:pt x="1091" y="584"/>
                  <a:pt x="1124" y="608"/>
                  <a:pt x="1159" y="628"/>
                </a:cubicBezTo>
                <a:cubicBezTo>
                  <a:pt x="1195" y="649"/>
                  <a:pt x="1232" y="664"/>
                  <a:pt x="1268" y="683"/>
                </a:cubicBezTo>
                <a:close/>
                <a:moveTo>
                  <a:pt x="968" y="1222"/>
                </a:moveTo>
                <a:cubicBezTo>
                  <a:pt x="839" y="1379"/>
                  <a:pt x="708" y="1483"/>
                  <a:pt x="678" y="1466"/>
                </a:cubicBezTo>
                <a:cubicBezTo>
                  <a:pt x="648" y="1448"/>
                  <a:pt x="672" y="1283"/>
                  <a:pt x="743" y="1092"/>
                </a:cubicBezTo>
                <a:cubicBezTo>
                  <a:pt x="779" y="1116"/>
                  <a:pt x="816" y="1140"/>
                  <a:pt x="854" y="1162"/>
                </a:cubicBezTo>
                <a:cubicBezTo>
                  <a:pt x="892" y="1184"/>
                  <a:pt x="930" y="1202"/>
                  <a:pt x="968" y="1222"/>
                </a:cubicBezTo>
                <a:close/>
                <a:moveTo>
                  <a:pt x="508" y="258"/>
                </a:moveTo>
                <a:lnTo>
                  <a:pt x="833" y="258"/>
                </a:lnTo>
                <a:lnTo>
                  <a:pt x="833" y="333"/>
                </a:lnTo>
                <a:lnTo>
                  <a:pt x="508" y="333"/>
                </a:lnTo>
                <a:lnTo>
                  <a:pt x="508" y="258"/>
                </a:lnTo>
                <a:close/>
                <a:moveTo>
                  <a:pt x="256" y="756"/>
                </a:moveTo>
                <a:lnTo>
                  <a:pt x="446" y="756"/>
                </a:lnTo>
                <a:lnTo>
                  <a:pt x="446" y="831"/>
                </a:lnTo>
                <a:lnTo>
                  <a:pt x="256" y="831"/>
                </a:lnTo>
                <a:lnTo>
                  <a:pt x="256" y="756"/>
                </a:lnTo>
                <a:close/>
                <a:moveTo>
                  <a:pt x="256" y="583"/>
                </a:moveTo>
                <a:lnTo>
                  <a:pt x="833" y="583"/>
                </a:lnTo>
                <a:lnTo>
                  <a:pt x="833" y="658"/>
                </a:lnTo>
                <a:lnTo>
                  <a:pt x="256" y="658"/>
                </a:lnTo>
                <a:lnTo>
                  <a:pt x="256" y="583"/>
                </a:lnTo>
                <a:close/>
                <a:moveTo>
                  <a:pt x="256" y="423"/>
                </a:moveTo>
                <a:lnTo>
                  <a:pt x="833" y="423"/>
                </a:lnTo>
                <a:lnTo>
                  <a:pt x="833" y="498"/>
                </a:lnTo>
                <a:lnTo>
                  <a:pt x="256" y="498"/>
                </a:lnTo>
                <a:lnTo>
                  <a:pt x="256" y="423"/>
                </a:lnTo>
                <a:close/>
                <a:moveTo>
                  <a:pt x="192" y="323"/>
                </a:moveTo>
                <a:lnTo>
                  <a:pt x="334" y="323"/>
                </a:lnTo>
                <a:cubicBezTo>
                  <a:pt x="347" y="323"/>
                  <a:pt x="359" y="312"/>
                  <a:pt x="359" y="299"/>
                </a:cubicBezTo>
                <a:lnTo>
                  <a:pt x="359" y="157"/>
                </a:lnTo>
                <a:lnTo>
                  <a:pt x="192" y="323"/>
                </a:lnTo>
                <a:close/>
              </a:path>
            </a:pathLst>
          </a:custGeom>
          <a:solidFill>
            <a:srgbClr val="15548D"/>
          </a:solidFill>
          <a:ln>
            <a:noFill/>
          </a:ln>
        </p:spPr>
        <p:txBody>
          <a:bodyPr/>
          <a:lstStyle/>
          <a:p>
            <a:endParaRPr lang="zh-CN" altLang="en-US" sz="1800"/>
          </a:p>
        </p:txBody>
      </p:sp>
      <p:sp>
        <p:nvSpPr>
          <p:cNvPr id="10244" name="淘宝-想搞设计PPT(倒卖必究)-10244"/>
          <p:cNvSpPr>
            <a:spLocks noChangeShapeType="1"/>
          </p:cNvSpPr>
          <p:nvPr/>
        </p:nvSpPr>
        <p:spPr bwMode="auto">
          <a:xfrm>
            <a:off x="4194125" y="2740294"/>
            <a:ext cx="3806925" cy="0"/>
          </a:xfrm>
          <a:prstGeom prst="line">
            <a:avLst/>
          </a:prstGeom>
          <a:noFill/>
          <a:ln w="12700">
            <a:solidFill>
              <a:srgbClr val="15548D"/>
            </a:solidFill>
            <a:round/>
          </a:ln>
          <a:extLst>
            <a:ext uri="{909E8E84-426E-40DD-AFC4-6F175D3DCCD1}">
              <a14:hiddenFill xmlns:a14="http://schemas.microsoft.com/office/drawing/2010/main">
                <a:noFill/>
              </a14:hiddenFill>
            </a:ext>
          </a:extLst>
        </p:spPr>
        <p:txBody>
          <a:bodyPr/>
          <a:lstStyle/>
          <a:p>
            <a:endParaRPr lang="zh-CN" altLang="en-US" sz="1800"/>
          </a:p>
        </p:txBody>
      </p:sp>
      <p:sp>
        <p:nvSpPr>
          <p:cNvPr id="10245" name="淘宝-想搞设计PPT(倒卖必究)-10245"/>
          <p:cNvSpPr txBox="1">
            <a:spLocks noChangeArrowheads="1"/>
          </p:cNvSpPr>
          <p:nvPr/>
        </p:nvSpPr>
        <p:spPr bwMode="auto">
          <a:xfrm>
            <a:off x="4600366" y="3068779"/>
            <a:ext cx="3167413" cy="7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400" b="1" dirty="0">
                <a:solidFill>
                  <a:srgbClr val="15548D"/>
                </a:solidFill>
                <a:latin typeface="微软雅黑" panose="020B0503020204020204" pitchFamily="34" charset="-122"/>
              </a:rPr>
              <a:t>绪     论</a:t>
            </a:r>
          </a:p>
        </p:txBody>
      </p:sp>
      <p:sp>
        <p:nvSpPr>
          <p:cNvPr id="10246" name="淘宝-想搞设计PPT(倒卖必究)-10246"/>
          <p:cNvSpPr>
            <a:spLocks noChangeArrowheads="1"/>
          </p:cNvSpPr>
          <p:nvPr/>
        </p:nvSpPr>
        <p:spPr bwMode="auto">
          <a:xfrm>
            <a:off x="5631839" y="2256296"/>
            <a:ext cx="996427" cy="39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dirty="0">
                <a:solidFill>
                  <a:srgbClr val="15548D"/>
                </a:solidFill>
                <a:latin typeface="微软雅黑" panose="020B0503020204020204" pitchFamily="34" charset="-122"/>
              </a:rPr>
              <a:t>Part 1</a:t>
            </a:r>
          </a:p>
        </p:txBody>
      </p:sp>
      <p:sp>
        <p:nvSpPr>
          <p:cNvPr id="10247" name="淘宝-想搞设计PPT(倒卖必究)-10247"/>
          <p:cNvSpPr>
            <a:spLocks noChangeAspect="1" noChangeArrowheads="1"/>
          </p:cNvSpPr>
          <p:nvPr/>
        </p:nvSpPr>
        <p:spPr bwMode="auto">
          <a:xfrm>
            <a:off x="3022919" y="5391971"/>
            <a:ext cx="172969" cy="158688"/>
          </a:xfrm>
          <a:prstGeom prst="ellipse">
            <a:avLst/>
          </a:prstGeom>
          <a:solidFill>
            <a:srgbClr val="FFFFFF"/>
          </a:solidFill>
          <a:ln w="28575">
            <a:solidFill>
              <a:srgbClr val="FFFFFF"/>
            </a:solidFill>
            <a:rou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ea typeface="宋体" panose="02010600030101010101" pitchFamily="2" charset="-122"/>
            </a:endParaRPr>
          </a:p>
        </p:txBody>
      </p:sp>
      <p:sp>
        <p:nvSpPr>
          <p:cNvPr id="10248" name="淘宝-想搞设计PPT(倒卖必究)-10248"/>
          <p:cNvSpPr>
            <a:spLocks noChangeAspect="1" noChangeArrowheads="1"/>
          </p:cNvSpPr>
          <p:nvPr/>
        </p:nvSpPr>
        <p:spPr bwMode="auto">
          <a:xfrm>
            <a:off x="3022919" y="5828363"/>
            <a:ext cx="172969" cy="158688"/>
          </a:xfrm>
          <a:prstGeom prst="ellipse">
            <a:avLst/>
          </a:prstGeom>
          <a:solidFill>
            <a:srgbClr val="FFFFFF"/>
          </a:solidFill>
          <a:ln w="28575">
            <a:solidFill>
              <a:srgbClr val="FFFFFF"/>
            </a:solidFill>
            <a:rou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ea typeface="宋体" panose="02010600030101010101" pitchFamily="2" charset="-122"/>
            </a:endParaRPr>
          </a:p>
        </p:txBody>
      </p:sp>
      <p:sp>
        <p:nvSpPr>
          <p:cNvPr id="10249" name="淘宝-想搞设计PPT(倒卖必究)-10249"/>
          <p:cNvSpPr>
            <a:spLocks noChangeAspect="1" noChangeArrowheads="1"/>
          </p:cNvSpPr>
          <p:nvPr/>
        </p:nvSpPr>
        <p:spPr bwMode="auto">
          <a:xfrm>
            <a:off x="3022919" y="6286971"/>
            <a:ext cx="172969" cy="157101"/>
          </a:xfrm>
          <a:prstGeom prst="ellipse">
            <a:avLst/>
          </a:prstGeom>
          <a:solidFill>
            <a:srgbClr val="FFFFFF"/>
          </a:solidFill>
          <a:ln w="28575">
            <a:solidFill>
              <a:srgbClr val="FFFFFF"/>
            </a:solidFill>
            <a:rou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ea typeface="宋体" panose="02010600030101010101" pitchFamily="2" charset="-122"/>
            </a:endParaRPr>
          </a:p>
        </p:txBody>
      </p:sp>
      <p:sp>
        <p:nvSpPr>
          <p:cNvPr id="10250" name="淘宝-想搞设计PPT(倒卖必究)-10250"/>
          <p:cNvSpPr>
            <a:spLocks noChangeAspect="1" noChangeArrowheads="1"/>
          </p:cNvSpPr>
          <p:nvPr/>
        </p:nvSpPr>
        <p:spPr bwMode="auto">
          <a:xfrm>
            <a:off x="6798105" y="5391971"/>
            <a:ext cx="158688" cy="158688"/>
          </a:xfrm>
          <a:prstGeom prst="ellipse">
            <a:avLst/>
          </a:prstGeom>
          <a:solidFill>
            <a:srgbClr val="FFFFFF"/>
          </a:solidFill>
          <a:ln w="28575">
            <a:solidFill>
              <a:srgbClr val="FFFFFF"/>
            </a:solidFill>
            <a:rou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ea typeface="宋体" panose="02010600030101010101" pitchFamily="2" charset="-122"/>
            </a:endParaRPr>
          </a:p>
        </p:txBody>
      </p:sp>
      <p:sp>
        <p:nvSpPr>
          <p:cNvPr id="10251" name="淘宝-想搞设计PPT(倒卖必究)-10251"/>
          <p:cNvSpPr txBox="1">
            <a:spLocks noChangeArrowheads="1"/>
          </p:cNvSpPr>
          <p:nvPr/>
        </p:nvSpPr>
        <p:spPr bwMode="auto">
          <a:xfrm>
            <a:off x="3400685" y="5239631"/>
            <a:ext cx="2857971" cy="46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chemeClr val="bg1"/>
                </a:solidFill>
                <a:latin typeface="微软雅黑" panose="020B0503020204020204" pitchFamily="34" charset="-122"/>
              </a:rPr>
              <a:t>选题背景</a:t>
            </a:r>
          </a:p>
        </p:txBody>
      </p:sp>
      <p:sp>
        <p:nvSpPr>
          <p:cNvPr id="10252" name="淘宝-想搞设计PPT(倒卖必究)-10252"/>
          <p:cNvSpPr txBox="1">
            <a:spLocks noChangeArrowheads="1"/>
          </p:cNvSpPr>
          <p:nvPr/>
        </p:nvSpPr>
        <p:spPr bwMode="auto">
          <a:xfrm>
            <a:off x="3400685" y="5676023"/>
            <a:ext cx="2857971"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chemeClr val="bg1"/>
                </a:solidFill>
                <a:latin typeface="微软雅黑" panose="020B0503020204020204" pitchFamily="34" charset="-122"/>
              </a:rPr>
              <a:t>国外相关研究状况</a:t>
            </a:r>
          </a:p>
        </p:txBody>
      </p:sp>
      <p:sp>
        <p:nvSpPr>
          <p:cNvPr id="10253" name="淘宝-想搞设计PPT(倒卖必究)-10253"/>
          <p:cNvSpPr txBox="1">
            <a:spLocks noChangeArrowheads="1"/>
          </p:cNvSpPr>
          <p:nvPr/>
        </p:nvSpPr>
        <p:spPr bwMode="auto">
          <a:xfrm>
            <a:off x="3400685" y="6134631"/>
            <a:ext cx="2857971" cy="46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chemeClr val="bg1"/>
                </a:solidFill>
                <a:latin typeface="微软雅黑" panose="020B0503020204020204" pitchFamily="34" charset="-122"/>
              </a:rPr>
              <a:t>国内研究状况</a:t>
            </a:r>
          </a:p>
        </p:txBody>
      </p:sp>
      <p:sp>
        <p:nvSpPr>
          <p:cNvPr id="10254" name="淘宝-想搞设计PPT(倒卖必究)-10254"/>
          <p:cNvSpPr txBox="1">
            <a:spLocks noChangeArrowheads="1"/>
          </p:cNvSpPr>
          <p:nvPr/>
        </p:nvSpPr>
        <p:spPr bwMode="auto">
          <a:xfrm>
            <a:off x="7175873" y="6134631"/>
            <a:ext cx="2664372" cy="46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chemeClr val="bg1"/>
                </a:solidFill>
                <a:latin typeface="微软雅黑" panose="020B0503020204020204" pitchFamily="34" charset="-122"/>
              </a:rPr>
              <a:t>主要贡献与创新</a:t>
            </a:r>
          </a:p>
        </p:txBody>
      </p:sp>
      <p:sp>
        <p:nvSpPr>
          <p:cNvPr id="10255" name="淘宝-想搞设计PPT(倒卖必究)-10255"/>
          <p:cNvSpPr>
            <a:spLocks noChangeAspect="1" noChangeArrowheads="1"/>
          </p:cNvSpPr>
          <p:nvPr/>
        </p:nvSpPr>
        <p:spPr bwMode="auto">
          <a:xfrm>
            <a:off x="6798105" y="5828363"/>
            <a:ext cx="158688" cy="158688"/>
          </a:xfrm>
          <a:prstGeom prst="ellipse">
            <a:avLst/>
          </a:prstGeom>
          <a:solidFill>
            <a:srgbClr val="FFFFFF"/>
          </a:solidFill>
          <a:ln w="28575">
            <a:solidFill>
              <a:srgbClr val="FFFFFF"/>
            </a:solidFill>
            <a:rou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ea typeface="宋体" panose="02010600030101010101" pitchFamily="2" charset="-122"/>
            </a:endParaRPr>
          </a:p>
        </p:txBody>
      </p:sp>
      <p:sp>
        <p:nvSpPr>
          <p:cNvPr id="10256" name="淘宝-想搞设计PPT(倒卖必究)-10256"/>
          <p:cNvSpPr txBox="1">
            <a:spLocks noChangeArrowheads="1"/>
          </p:cNvSpPr>
          <p:nvPr/>
        </p:nvSpPr>
        <p:spPr bwMode="auto">
          <a:xfrm>
            <a:off x="7175873" y="5239631"/>
            <a:ext cx="2664372" cy="46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chemeClr val="bg1"/>
                </a:solidFill>
                <a:latin typeface="微软雅黑" panose="020B0503020204020204" pitchFamily="34" charset="-122"/>
              </a:rPr>
              <a:t>研究意义</a:t>
            </a:r>
          </a:p>
        </p:txBody>
      </p:sp>
      <p:sp>
        <p:nvSpPr>
          <p:cNvPr id="10257" name="淘宝-想搞设计PPT(倒卖必究)-10257"/>
          <p:cNvSpPr>
            <a:spLocks noChangeAspect="1" noChangeArrowheads="1"/>
          </p:cNvSpPr>
          <p:nvPr/>
        </p:nvSpPr>
        <p:spPr bwMode="auto">
          <a:xfrm>
            <a:off x="6798105" y="6285384"/>
            <a:ext cx="158688" cy="160275"/>
          </a:xfrm>
          <a:prstGeom prst="ellipse">
            <a:avLst/>
          </a:prstGeom>
          <a:solidFill>
            <a:srgbClr val="FFFFFF"/>
          </a:solidFill>
          <a:ln w="28575">
            <a:solidFill>
              <a:srgbClr val="FFFFFF"/>
            </a:solidFill>
            <a:rou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ea typeface="宋体" panose="02010600030101010101" pitchFamily="2" charset="-122"/>
            </a:endParaRPr>
          </a:p>
        </p:txBody>
      </p:sp>
      <p:sp>
        <p:nvSpPr>
          <p:cNvPr id="10258" name="淘宝-想搞设计PPT(倒卖必究)-10258"/>
          <p:cNvSpPr txBox="1">
            <a:spLocks noChangeArrowheads="1"/>
          </p:cNvSpPr>
          <p:nvPr/>
        </p:nvSpPr>
        <p:spPr bwMode="auto">
          <a:xfrm>
            <a:off x="7175873" y="5676023"/>
            <a:ext cx="2664372"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chemeClr val="bg1"/>
                </a:solidFill>
                <a:latin typeface="微软雅黑" panose="020B0503020204020204" pitchFamily="34" charset="-122"/>
              </a:rPr>
              <a:t>参考文献</a:t>
            </a:r>
          </a:p>
        </p:txBody>
      </p:sp>
    </p:spTree>
  </p:cSld>
  <p:clrMapOvr>
    <a:masterClrMapping/>
  </p:clrMapOvr>
  <p:transition spd="med" advTm="8561">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randombar(horizontal)">
                                      <p:cBhvr>
                                        <p:cTn id="10" dur="500"/>
                                        <p:tgtEl>
                                          <p:spTgt spid="26"/>
                                        </p:tgtEl>
                                      </p:cBhvr>
                                    </p:animEffect>
                                  </p:childTnLst>
                                </p:cTn>
                              </p:par>
                            </p:childTnLst>
                          </p:cTn>
                        </p:par>
                        <p:par>
                          <p:cTn id="11" fill="hold">
                            <p:stCondLst>
                              <p:cond delay="500"/>
                            </p:stCondLst>
                            <p:childTnLst>
                              <p:par>
                                <p:cTn id="12" presetID="21" presetClass="entr" presetSubtype="1" fill="hold" grpId="0" nodeType="afterEffect">
                                  <p:stCondLst>
                                    <p:cond delay="0"/>
                                  </p:stCondLst>
                                  <p:childTnLst>
                                    <p:set>
                                      <p:cBhvr>
                                        <p:cTn id="13" dur="1" fill="hold">
                                          <p:stCondLst>
                                            <p:cond delay="0"/>
                                          </p:stCondLst>
                                        </p:cTn>
                                        <p:tgtEl>
                                          <p:spTgt spid="10242"/>
                                        </p:tgtEl>
                                        <p:attrNameLst>
                                          <p:attrName>style.visibility</p:attrName>
                                        </p:attrNameLst>
                                      </p:cBhvr>
                                      <p:to>
                                        <p:strVal val="visible"/>
                                      </p:to>
                                    </p:set>
                                    <p:animEffect transition="in" filter="wheel(1)">
                                      <p:cBhvr>
                                        <p:cTn id="14" dur="2000"/>
                                        <p:tgtEl>
                                          <p:spTgt spid="10242"/>
                                        </p:tgtEl>
                                      </p:cBhvr>
                                    </p:animEffect>
                                  </p:childTnLst>
                                </p:cTn>
                              </p:par>
                            </p:childTnLst>
                          </p:cTn>
                        </p:par>
                        <p:par>
                          <p:cTn id="15" fill="hold">
                            <p:stCondLst>
                              <p:cond delay="2500"/>
                            </p:stCondLst>
                            <p:childTnLst>
                              <p:par>
                                <p:cTn id="16" presetID="31" presetClass="entr" presetSubtype="0" fill="hold" nodeType="afterEffect">
                                  <p:stCondLst>
                                    <p:cond delay="0"/>
                                  </p:stCondLst>
                                  <p:childTnLst>
                                    <p:set>
                                      <p:cBhvr>
                                        <p:cTn id="17" dur="1" fill="hold">
                                          <p:stCondLst>
                                            <p:cond delay="0"/>
                                          </p:stCondLst>
                                        </p:cTn>
                                        <p:tgtEl>
                                          <p:spTgt spid="10243"/>
                                        </p:tgtEl>
                                        <p:attrNameLst>
                                          <p:attrName>style.visibility</p:attrName>
                                        </p:attrNameLst>
                                      </p:cBhvr>
                                      <p:to>
                                        <p:strVal val="visible"/>
                                      </p:to>
                                    </p:set>
                                    <p:anim calcmode="lin" valueType="num">
                                      <p:cBhvr>
                                        <p:cTn id="18" dur="400" fill="hold"/>
                                        <p:tgtEl>
                                          <p:spTgt spid="10243"/>
                                        </p:tgtEl>
                                        <p:attrNameLst>
                                          <p:attrName>ppt_w</p:attrName>
                                        </p:attrNameLst>
                                      </p:cBhvr>
                                      <p:tavLst>
                                        <p:tav tm="0">
                                          <p:val>
                                            <p:fltVal val="0"/>
                                          </p:val>
                                        </p:tav>
                                        <p:tav tm="100000">
                                          <p:val>
                                            <p:strVal val="#ppt_w"/>
                                          </p:val>
                                        </p:tav>
                                      </p:tavLst>
                                    </p:anim>
                                    <p:anim calcmode="lin" valueType="num">
                                      <p:cBhvr>
                                        <p:cTn id="19" dur="400" fill="hold"/>
                                        <p:tgtEl>
                                          <p:spTgt spid="10243"/>
                                        </p:tgtEl>
                                        <p:attrNameLst>
                                          <p:attrName>ppt_h</p:attrName>
                                        </p:attrNameLst>
                                      </p:cBhvr>
                                      <p:tavLst>
                                        <p:tav tm="0">
                                          <p:val>
                                            <p:fltVal val="0"/>
                                          </p:val>
                                        </p:tav>
                                        <p:tav tm="100000">
                                          <p:val>
                                            <p:strVal val="#ppt_h"/>
                                          </p:val>
                                        </p:tav>
                                      </p:tavLst>
                                    </p:anim>
                                    <p:anim calcmode="lin" valueType="num">
                                      <p:cBhvr>
                                        <p:cTn id="20" dur="400" fill="hold"/>
                                        <p:tgtEl>
                                          <p:spTgt spid="10243"/>
                                        </p:tgtEl>
                                        <p:attrNameLst>
                                          <p:attrName>style.rotation</p:attrName>
                                        </p:attrNameLst>
                                      </p:cBhvr>
                                      <p:tavLst>
                                        <p:tav tm="0">
                                          <p:val>
                                            <p:fltVal val="90"/>
                                          </p:val>
                                        </p:tav>
                                        <p:tav tm="100000">
                                          <p:val>
                                            <p:fltVal val="0"/>
                                          </p:val>
                                        </p:tav>
                                      </p:tavLst>
                                    </p:anim>
                                    <p:animEffect transition="in" filter="fade">
                                      <p:cBhvr>
                                        <p:cTn id="21" dur="400"/>
                                        <p:tgtEl>
                                          <p:spTgt spid="10243"/>
                                        </p:tgtEl>
                                      </p:cBhvr>
                                    </p:animEffect>
                                  </p:childTnLst>
                                </p:cTn>
                              </p:par>
                            </p:childTnLst>
                          </p:cTn>
                        </p:par>
                        <p:par>
                          <p:cTn id="22" fill="hold">
                            <p:stCondLst>
                              <p:cond delay="3000"/>
                            </p:stCondLst>
                            <p:childTnLst>
                              <p:par>
                                <p:cTn id="23" presetID="16" presetClass="entr" presetSubtype="21" fill="hold" nodeType="afterEffect">
                                  <p:stCondLst>
                                    <p:cond delay="0"/>
                                  </p:stCondLst>
                                  <p:childTnLst>
                                    <p:set>
                                      <p:cBhvr>
                                        <p:cTn id="24" dur="1" fill="hold">
                                          <p:stCondLst>
                                            <p:cond delay="0"/>
                                          </p:stCondLst>
                                        </p:cTn>
                                        <p:tgtEl>
                                          <p:spTgt spid="10244"/>
                                        </p:tgtEl>
                                        <p:attrNameLst>
                                          <p:attrName>style.visibility</p:attrName>
                                        </p:attrNameLst>
                                      </p:cBhvr>
                                      <p:to>
                                        <p:strVal val="visible"/>
                                      </p:to>
                                    </p:set>
                                    <p:animEffect transition="in" filter="barn(inVertical)">
                                      <p:cBhvr>
                                        <p:cTn id="25" dur="500"/>
                                        <p:tgtEl>
                                          <p:spTgt spid="10244"/>
                                        </p:tgtEl>
                                      </p:cBhvr>
                                    </p:animEffect>
                                  </p:childTnLst>
                                </p:cTn>
                              </p:par>
                            </p:childTnLst>
                          </p:cTn>
                        </p:par>
                        <p:par>
                          <p:cTn id="26" fill="hold">
                            <p:stCondLst>
                              <p:cond delay="3500"/>
                            </p:stCondLst>
                            <p:childTnLst>
                              <p:par>
                                <p:cTn id="27" presetID="22" presetClass="entr" presetSubtype="1" fill="hold" grpId="0" nodeType="afterEffect">
                                  <p:stCondLst>
                                    <p:cond delay="0"/>
                                  </p:stCondLst>
                                  <p:childTnLst>
                                    <p:set>
                                      <p:cBhvr>
                                        <p:cTn id="28" dur="1" fill="hold">
                                          <p:stCondLst>
                                            <p:cond delay="0"/>
                                          </p:stCondLst>
                                        </p:cTn>
                                        <p:tgtEl>
                                          <p:spTgt spid="10245"/>
                                        </p:tgtEl>
                                        <p:attrNameLst>
                                          <p:attrName>style.visibility</p:attrName>
                                        </p:attrNameLst>
                                      </p:cBhvr>
                                      <p:to>
                                        <p:strVal val="visible"/>
                                      </p:to>
                                    </p:set>
                                    <p:animEffect transition="in" filter="wipe(up)">
                                      <p:cBhvr>
                                        <p:cTn id="29" dur="500"/>
                                        <p:tgtEl>
                                          <p:spTgt spid="1024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0246"/>
                                        </p:tgtEl>
                                        <p:attrNameLst>
                                          <p:attrName>style.visibility</p:attrName>
                                        </p:attrNameLst>
                                      </p:cBhvr>
                                      <p:to>
                                        <p:strVal val="visible"/>
                                      </p:to>
                                    </p:set>
                                    <p:animEffect transition="in" filter="wipe(down)">
                                      <p:cBhvr>
                                        <p:cTn id="32" dur="500"/>
                                        <p:tgtEl>
                                          <p:spTgt spid="10246"/>
                                        </p:tgtEl>
                                      </p:cBhvr>
                                    </p:animEffect>
                                  </p:childTnLst>
                                </p:cTn>
                              </p:par>
                            </p:childTnLst>
                          </p:cTn>
                        </p:par>
                        <p:par>
                          <p:cTn id="33" fill="hold">
                            <p:stCondLst>
                              <p:cond delay="4000"/>
                            </p:stCondLst>
                            <p:childTnLst>
                              <p:par>
                                <p:cTn id="34" presetID="2" presetClass="entr" presetSubtype="12" fill="hold" grpId="0" nodeType="afterEffect">
                                  <p:stCondLst>
                                    <p:cond delay="0"/>
                                  </p:stCondLst>
                                  <p:childTnLst>
                                    <p:set>
                                      <p:cBhvr>
                                        <p:cTn id="35" dur="1" fill="hold">
                                          <p:stCondLst>
                                            <p:cond delay="0"/>
                                          </p:stCondLst>
                                        </p:cTn>
                                        <p:tgtEl>
                                          <p:spTgt spid="10247"/>
                                        </p:tgtEl>
                                        <p:attrNameLst>
                                          <p:attrName>style.visibility</p:attrName>
                                        </p:attrNameLst>
                                      </p:cBhvr>
                                      <p:to>
                                        <p:strVal val="visible"/>
                                      </p:to>
                                    </p:set>
                                    <p:anim calcmode="lin" valueType="num">
                                      <p:cBhvr additive="base">
                                        <p:cTn id="36" dur="500" fill="hold"/>
                                        <p:tgtEl>
                                          <p:spTgt spid="10247"/>
                                        </p:tgtEl>
                                        <p:attrNameLst>
                                          <p:attrName>ppt_x</p:attrName>
                                        </p:attrNameLst>
                                      </p:cBhvr>
                                      <p:tavLst>
                                        <p:tav tm="0">
                                          <p:val>
                                            <p:strVal val="0-#ppt_w/2"/>
                                          </p:val>
                                        </p:tav>
                                        <p:tav tm="100000">
                                          <p:val>
                                            <p:strVal val="#ppt_x"/>
                                          </p:val>
                                        </p:tav>
                                      </p:tavLst>
                                    </p:anim>
                                    <p:anim calcmode="lin" valueType="num">
                                      <p:cBhvr additive="base">
                                        <p:cTn id="37" dur="500" fill="hold"/>
                                        <p:tgtEl>
                                          <p:spTgt spid="10247"/>
                                        </p:tgtEl>
                                        <p:attrNameLst>
                                          <p:attrName>ppt_y</p:attrName>
                                        </p:attrNameLst>
                                      </p:cBhvr>
                                      <p:tavLst>
                                        <p:tav tm="0">
                                          <p:val>
                                            <p:strVal val="1+#ppt_h/2"/>
                                          </p:val>
                                        </p:tav>
                                        <p:tav tm="100000">
                                          <p:val>
                                            <p:strVal val="#ppt_y"/>
                                          </p:val>
                                        </p:tav>
                                      </p:tavLst>
                                    </p:anim>
                                  </p:childTnLst>
                                </p:cTn>
                              </p:par>
                              <p:par>
                                <p:cTn id="38" presetID="2" presetClass="entr" presetSubtype="12" fill="hold" grpId="0" nodeType="withEffect">
                                  <p:stCondLst>
                                    <p:cond delay="100"/>
                                  </p:stCondLst>
                                  <p:childTnLst>
                                    <p:set>
                                      <p:cBhvr>
                                        <p:cTn id="39" dur="1" fill="hold">
                                          <p:stCondLst>
                                            <p:cond delay="0"/>
                                          </p:stCondLst>
                                        </p:cTn>
                                        <p:tgtEl>
                                          <p:spTgt spid="10248"/>
                                        </p:tgtEl>
                                        <p:attrNameLst>
                                          <p:attrName>style.visibility</p:attrName>
                                        </p:attrNameLst>
                                      </p:cBhvr>
                                      <p:to>
                                        <p:strVal val="visible"/>
                                      </p:to>
                                    </p:set>
                                    <p:anim calcmode="lin" valueType="num">
                                      <p:cBhvr additive="base">
                                        <p:cTn id="40" dur="500" fill="hold"/>
                                        <p:tgtEl>
                                          <p:spTgt spid="10248"/>
                                        </p:tgtEl>
                                        <p:attrNameLst>
                                          <p:attrName>ppt_x</p:attrName>
                                        </p:attrNameLst>
                                      </p:cBhvr>
                                      <p:tavLst>
                                        <p:tav tm="0">
                                          <p:val>
                                            <p:strVal val="0-#ppt_w/2"/>
                                          </p:val>
                                        </p:tav>
                                        <p:tav tm="100000">
                                          <p:val>
                                            <p:strVal val="#ppt_x"/>
                                          </p:val>
                                        </p:tav>
                                      </p:tavLst>
                                    </p:anim>
                                    <p:anim calcmode="lin" valueType="num">
                                      <p:cBhvr additive="base">
                                        <p:cTn id="41" dur="500" fill="hold"/>
                                        <p:tgtEl>
                                          <p:spTgt spid="10248"/>
                                        </p:tgtEl>
                                        <p:attrNameLst>
                                          <p:attrName>ppt_y</p:attrName>
                                        </p:attrNameLst>
                                      </p:cBhvr>
                                      <p:tavLst>
                                        <p:tav tm="0">
                                          <p:val>
                                            <p:strVal val="1+#ppt_h/2"/>
                                          </p:val>
                                        </p:tav>
                                        <p:tav tm="100000">
                                          <p:val>
                                            <p:strVal val="#ppt_y"/>
                                          </p:val>
                                        </p:tav>
                                      </p:tavLst>
                                    </p:anim>
                                  </p:childTnLst>
                                </p:cTn>
                              </p:par>
                              <p:par>
                                <p:cTn id="42" presetID="2" presetClass="entr" presetSubtype="12" fill="hold" grpId="0" nodeType="withEffect">
                                  <p:stCondLst>
                                    <p:cond delay="200"/>
                                  </p:stCondLst>
                                  <p:childTnLst>
                                    <p:set>
                                      <p:cBhvr>
                                        <p:cTn id="43" dur="1" fill="hold">
                                          <p:stCondLst>
                                            <p:cond delay="0"/>
                                          </p:stCondLst>
                                        </p:cTn>
                                        <p:tgtEl>
                                          <p:spTgt spid="10249"/>
                                        </p:tgtEl>
                                        <p:attrNameLst>
                                          <p:attrName>style.visibility</p:attrName>
                                        </p:attrNameLst>
                                      </p:cBhvr>
                                      <p:to>
                                        <p:strVal val="visible"/>
                                      </p:to>
                                    </p:set>
                                    <p:anim calcmode="lin" valueType="num">
                                      <p:cBhvr additive="base">
                                        <p:cTn id="44" dur="500" fill="hold"/>
                                        <p:tgtEl>
                                          <p:spTgt spid="10249"/>
                                        </p:tgtEl>
                                        <p:attrNameLst>
                                          <p:attrName>ppt_x</p:attrName>
                                        </p:attrNameLst>
                                      </p:cBhvr>
                                      <p:tavLst>
                                        <p:tav tm="0">
                                          <p:val>
                                            <p:strVal val="0-#ppt_w/2"/>
                                          </p:val>
                                        </p:tav>
                                        <p:tav tm="100000">
                                          <p:val>
                                            <p:strVal val="#ppt_x"/>
                                          </p:val>
                                        </p:tav>
                                      </p:tavLst>
                                    </p:anim>
                                    <p:anim calcmode="lin" valueType="num">
                                      <p:cBhvr additive="base">
                                        <p:cTn id="45" dur="500" fill="hold"/>
                                        <p:tgtEl>
                                          <p:spTgt spid="10249"/>
                                        </p:tgtEl>
                                        <p:attrNameLst>
                                          <p:attrName>ppt_y</p:attrName>
                                        </p:attrNameLst>
                                      </p:cBhvr>
                                      <p:tavLst>
                                        <p:tav tm="0">
                                          <p:val>
                                            <p:strVal val="1+#ppt_h/2"/>
                                          </p:val>
                                        </p:tav>
                                        <p:tav tm="100000">
                                          <p:val>
                                            <p:strVal val="#ppt_y"/>
                                          </p:val>
                                        </p:tav>
                                      </p:tavLst>
                                    </p:anim>
                                  </p:childTnLst>
                                </p:cTn>
                              </p:par>
                              <p:par>
                                <p:cTn id="46" presetID="2" presetClass="entr" presetSubtype="12" fill="hold" grpId="0" nodeType="withEffect">
                                  <p:stCondLst>
                                    <p:cond delay="300"/>
                                  </p:stCondLst>
                                  <p:childTnLst>
                                    <p:set>
                                      <p:cBhvr>
                                        <p:cTn id="47" dur="1" fill="hold">
                                          <p:stCondLst>
                                            <p:cond delay="0"/>
                                          </p:stCondLst>
                                        </p:cTn>
                                        <p:tgtEl>
                                          <p:spTgt spid="10250"/>
                                        </p:tgtEl>
                                        <p:attrNameLst>
                                          <p:attrName>style.visibility</p:attrName>
                                        </p:attrNameLst>
                                      </p:cBhvr>
                                      <p:to>
                                        <p:strVal val="visible"/>
                                      </p:to>
                                    </p:set>
                                    <p:anim calcmode="lin" valueType="num">
                                      <p:cBhvr additive="base">
                                        <p:cTn id="48" dur="500" fill="hold"/>
                                        <p:tgtEl>
                                          <p:spTgt spid="10250"/>
                                        </p:tgtEl>
                                        <p:attrNameLst>
                                          <p:attrName>ppt_x</p:attrName>
                                        </p:attrNameLst>
                                      </p:cBhvr>
                                      <p:tavLst>
                                        <p:tav tm="0">
                                          <p:val>
                                            <p:strVal val="0-#ppt_w/2"/>
                                          </p:val>
                                        </p:tav>
                                        <p:tav tm="100000">
                                          <p:val>
                                            <p:strVal val="#ppt_x"/>
                                          </p:val>
                                        </p:tav>
                                      </p:tavLst>
                                    </p:anim>
                                    <p:anim calcmode="lin" valueType="num">
                                      <p:cBhvr additive="base">
                                        <p:cTn id="49" dur="500" fill="hold"/>
                                        <p:tgtEl>
                                          <p:spTgt spid="10250"/>
                                        </p:tgtEl>
                                        <p:attrNameLst>
                                          <p:attrName>ppt_y</p:attrName>
                                        </p:attrNameLst>
                                      </p:cBhvr>
                                      <p:tavLst>
                                        <p:tav tm="0">
                                          <p:val>
                                            <p:strVal val="1+#ppt_h/2"/>
                                          </p:val>
                                        </p:tav>
                                        <p:tav tm="100000">
                                          <p:val>
                                            <p:strVal val="#ppt_y"/>
                                          </p:val>
                                        </p:tav>
                                      </p:tavLst>
                                    </p:anim>
                                  </p:childTnLst>
                                </p:cTn>
                              </p:par>
                              <p:par>
                                <p:cTn id="50" presetID="2" presetClass="entr" presetSubtype="12" fill="hold" grpId="0" nodeType="withEffect">
                                  <p:stCondLst>
                                    <p:cond delay="400"/>
                                  </p:stCondLst>
                                  <p:childTnLst>
                                    <p:set>
                                      <p:cBhvr>
                                        <p:cTn id="51" dur="1" fill="hold">
                                          <p:stCondLst>
                                            <p:cond delay="0"/>
                                          </p:stCondLst>
                                        </p:cTn>
                                        <p:tgtEl>
                                          <p:spTgt spid="10255"/>
                                        </p:tgtEl>
                                        <p:attrNameLst>
                                          <p:attrName>style.visibility</p:attrName>
                                        </p:attrNameLst>
                                      </p:cBhvr>
                                      <p:to>
                                        <p:strVal val="visible"/>
                                      </p:to>
                                    </p:set>
                                    <p:anim calcmode="lin" valueType="num">
                                      <p:cBhvr additive="base">
                                        <p:cTn id="52" dur="500" fill="hold"/>
                                        <p:tgtEl>
                                          <p:spTgt spid="10255"/>
                                        </p:tgtEl>
                                        <p:attrNameLst>
                                          <p:attrName>ppt_x</p:attrName>
                                        </p:attrNameLst>
                                      </p:cBhvr>
                                      <p:tavLst>
                                        <p:tav tm="0">
                                          <p:val>
                                            <p:strVal val="0-#ppt_w/2"/>
                                          </p:val>
                                        </p:tav>
                                        <p:tav tm="100000">
                                          <p:val>
                                            <p:strVal val="#ppt_x"/>
                                          </p:val>
                                        </p:tav>
                                      </p:tavLst>
                                    </p:anim>
                                    <p:anim calcmode="lin" valueType="num">
                                      <p:cBhvr additive="base">
                                        <p:cTn id="53" dur="500" fill="hold"/>
                                        <p:tgtEl>
                                          <p:spTgt spid="10255"/>
                                        </p:tgtEl>
                                        <p:attrNameLst>
                                          <p:attrName>ppt_y</p:attrName>
                                        </p:attrNameLst>
                                      </p:cBhvr>
                                      <p:tavLst>
                                        <p:tav tm="0">
                                          <p:val>
                                            <p:strVal val="1+#ppt_h/2"/>
                                          </p:val>
                                        </p:tav>
                                        <p:tav tm="100000">
                                          <p:val>
                                            <p:strVal val="#ppt_y"/>
                                          </p:val>
                                        </p:tav>
                                      </p:tavLst>
                                    </p:anim>
                                  </p:childTnLst>
                                </p:cTn>
                              </p:par>
                              <p:par>
                                <p:cTn id="54" presetID="2" presetClass="entr" presetSubtype="12" fill="hold" grpId="0" nodeType="withEffect">
                                  <p:stCondLst>
                                    <p:cond delay="500"/>
                                  </p:stCondLst>
                                  <p:childTnLst>
                                    <p:set>
                                      <p:cBhvr>
                                        <p:cTn id="55" dur="1" fill="hold">
                                          <p:stCondLst>
                                            <p:cond delay="0"/>
                                          </p:stCondLst>
                                        </p:cTn>
                                        <p:tgtEl>
                                          <p:spTgt spid="10257"/>
                                        </p:tgtEl>
                                        <p:attrNameLst>
                                          <p:attrName>style.visibility</p:attrName>
                                        </p:attrNameLst>
                                      </p:cBhvr>
                                      <p:to>
                                        <p:strVal val="visible"/>
                                      </p:to>
                                    </p:set>
                                    <p:anim calcmode="lin" valueType="num">
                                      <p:cBhvr additive="base">
                                        <p:cTn id="56" dur="500" fill="hold"/>
                                        <p:tgtEl>
                                          <p:spTgt spid="10257"/>
                                        </p:tgtEl>
                                        <p:attrNameLst>
                                          <p:attrName>ppt_x</p:attrName>
                                        </p:attrNameLst>
                                      </p:cBhvr>
                                      <p:tavLst>
                                        <p:tav tm="0">
                                          <p:val>
                                            <p:strVal val="0-#ppt_w/2"/>
                                          </p:val>
                                        </p:tav>
                                        <p:tav tm="100000">
                                          <p:val>
                                            <p:strVal val="#ppt_x"/>
                                          </p:val>
                                        </p:tav>
                                      </p:tavLst>
                                    </p:anim>
                                    <p:anim calcmode="lin" valueType="num">
                                      <p:cBhvr additive="base">
                                        <p:cTn id="57" dur="500" fill="hold"/>
                                        <p:tgtEl>
                                          <p:spTgt spid="10257"/>
                                        </p:tgtEl>
                                        <p:attrNameLst>
                                          <p:attrName>ppt_y</p:attrName>
                                        </p:attrNameLst>
                                      </p:cBhvr>
                                      <p:tavLst>
                                        <p:tav tm="0">
                                          <p:val>
                                            <p:strVal val="1+#ppt_h/2"/>
                                          </p:val>
                                        </p:tav>
                                        <p:tav tm="100000">
                                          <p:val>
                                            <p:strVal val="#ppt_y"/>
                                          </p:val>
                                        </p:tav>
                                      </p:tavLst>
                                    </p:anim>
                                  </p:childTnLst>
                                </p:cTn>
                              </p:par>
                            </p:childTnLst>
                          </p:cTn>
                        </p:par>
                        <p:par>
                          <p:cTn id="58" fill="hold">
                            <p:stCondLst>
                              <p:cond delay="4500"/>
                            </p:stCondLst>
                            <p:childTnLst>
                              <p:par>
                                <p:cTn id="59" presetID="22" presetClass="entr" presetSubtype="8" fill="hold" grpId="0" nodeType="afterEffect">
                                  <p:stCondLst>
                                    <p:cond delay="0"/>
                                  </p:stCondLst>
                                  <p:childTnLst>
                                    <p:set>
                                      <p:cBhvr>
                                        <p:cTn id="60" dur="1" fill="hold">
                                          <p:stCondLst>
                                            <p:cond delay="0"/>
                                          </p:stCondLst>
                                        </p:cTn>
                                        <p:tgtEl>
                                          <p:spTgt spid="10251"/>
                                        </p:tgtEl>
                                        <p:attrNameLst>
                                          <p:attrName>style.visibility</p:attrName>
                                        </p:attrNameLst>
                                      </p:cBhvr>
                                      <p:to>
                                        <p:strVal val="visible"/>
                                      </p:to>
                                    </p:set>
                                    <p:animEffect transition="in" filter="wipe(left)">
                                      <p:cBhvr>
                                        <p:cTn id="61" dur="500"/>
                                        <p:tgtEl>
                                          <p:spTgt spid="10251"/>
                                        </p:tgtEl>
                                      </p:cBhvr>
                                    </p:animEffect>
                                  </p:childTnLst>
                                </p:cTn>
                              </p:par>
                              <p:par>
                                <p:cTn id="62" presetID="22" presetClass="entr" presetSubtype="8" fill="hold" grpId="0" nodeType="withEffect">
                                  <p:stCondLst>
                                    <p:cond delay="100"/>
                                  </p:stCondLst>
                                  <p:childTnLst>
                                    <p:set>
                                      <p:cBhvr>
                                        <p:cTn id="63" dur="1" fill="hold">
                                          <p:stCondLst>
                                            <p:cond delay="0"/>
                                          </p:stCondLst>
                                        </p:cTn>
                                        <p:tgtEl>
                                          <p:spTgt spid="10252"/>
                                        </p:tgtEl>
                                        <p:attrNameLst>
                                          <p:attrName>style.visibility</p:attrName>
                                        </p:attrNameLst>
                                      </p:cBhvr>
                                      <p:to>
                                        <p:strVal val="visible"/>
                                      </p:to>
                                    </p:set>
                                    <p:animEffect transition="in" filter="wipe(left)">
                                      <p:cBhvr>
                                        <p:cTn id="64" dur="500"/>
                                        <p:tgtEl>
                                          <p:spTgt spid="10252"/>
                                        </p:tgtEl>
                                      </p:cBhvr>
                                    </p:animEffect>
                                  </p:childTnLst>
                                </p:cTn>
                              </p:par>
                              <p:par>
                                <p:cTn id="65" presetID="22" presetClass="entr" presetSubtype="8" fill="hold" grpId="0" nodeType="withEffect">
                                  <p:stCondLst>
                                    <p:cond delay="200"/>
                                  </p:stCondLst>
                                  <p:childTnLst>
                                    <p:set>
                                      <p:cBhvr>
                                        <p:cTn id="66" dur="1" fill="hold">
                                          <p:stCondLst>
                                            <p:cond delay="0"/>
                                          </p:stCondLst>
                                        </p:cTn>
                                        <p:tgtEl>
                                          <p:spTgt spid="10253"/>
                                        </p:tgtEl>
                                        <p:attrNameLst>
                                          <p:attrName>style.visibility</p:attrName>
                                        </p:attrNameLst>
                                      </p:cBhvr>
                                      <p:to>
                                        <p:strVal val="visible"/>
                                      </p:to>
                                    </p:set>
                                    <p:animEffect transition="in" filter="wipe(left)">
                                      <p:cBhvr>
                                        <p:cTn id="67" dur="500"/>
                                        <p:tgtEl>
                                          <p:spTgt spid="10253"/>
                                        </p:tgtEl>
                                      </p:cBhvr>
                                    </p:animEffect>
                                  </p:childTnLst>
                                </p:cTn>
                              </p:par>
                              <p:par>
                                <p:cTn id="68" presetID="22" presetClass="entr" presetSubtype="8" fill="hold" grpId="0" nodeType="withEffect">
                                  <p:stCondLst>
                                    <p:cond delay="300"/>
                                  </p:stCondLst>
                                  <p:childTnLst>
                                    <p:set>
                                      <p:cBhvr>
                                        <p:cTn id="69" dur="1" fill="hold">
                                          <p:stCondLst>
                                            <p:cond delay="0"/>
                                          </p:stCondLst>
                                        </p:cTn>
                                        <p:tgtEl>
                                          <p:spTgt spid="10256"/>
                                        </p:tgtEl>
                                        <p:attrNameLst>
                                          <p:attrName>style.visibility</p:attrName>
                                        </p:attrNameLst>
                                      </p:cBhvr>
                                      <p:to>
                                        <p:strVal val="visible"/>
                                      </p:to>
                                    </p:set>
                                    <p:animEffect transition="in" filter="wipe(left)">
                                      <p:cBhvr>
                                        <p:cTn id="70" dur="500"/>
                                        <p:tgtEl>
                                          <p:spTgt spid="10256"/>
                                        </p:tgtEl>
                                      </p:cBhvr>
                                    </p:animEffect>
                                  </p:childTnLst>
                                </p:cTn>
                              </p:par>
                              <p:par>
                                <p:cTn id="71" presetID="22" presetClass="entr" presetSubtype="8" fill="hold" grpId="0" nodeType="withEffect">
                                  <p:stCondLst>
                                    <p:cond delay="400"/>
                                  </p:stCondLst>
                                  <p:childTnLst>
                                    <p:set>
                                      <p:cBhvr>
                                        <p:cTn id="72" dur="1" fill="hold">
                                          <p:stCondLst>
                                            <p:cond delay="0"/>
                                          </p:stCondLst>
                                        </p:cTn>
                                        <p:tgtEl>
                                          <p:spTgt spid="10258"/>
                                        </p:tgtEl>
                                        <p:attrNameLst>
                                          <p:attrName>style.visibility</p:attrName>
                                        </p:attrNameLst>
                                      </p:cBhvr>
                                      <p:to>
                                        <p:strVal val="visible"/>
                                      </p:to>
                                    </p:set>
                                    <p:animEffect transition="in" filter="wipe(left)">
                                      <p:cBhvr>
                                        <p:cTn id="73" dur="500"/>
                                        <p:tgtEl>
                                          <p:spTgt spid="10258"/>
                                        </p:tgtEl>
                                      </p:cBhvr>
                                    </p:animEffect>
                                  </p:childTnLst>
                                </p:cTn>
                              </p:par>
                              <p:par>
                                <p:cTn id="74" presetID="22" presetClass="entr" presetSubtype="8" fill="hold" grpId="0" nodeType="withEffect">
                                  <p:stCondLst>
                                    <p:cond delay="500"/>
                                  </p:stCondLst>
                                  <p:childTnLst>
                                    <p:set>
                                      <p:cBhvr>
                                        <p:cTn id="75" dur="1" fill="hold">
                                          <p:stCondLst>
                                            <p:cond delay="0"/>
                                          </p:stCondLst>
                                        </p:cTn>
                                        <p:tgtEl>
                                          <p:spTgt spid="10254"/>
                                        </p:tgtEl>
                                        <p:attrNameLst>
                                          <p:attrName>style.visibility</p:attrName>
                                        </p:attrNameLst>
                                      </p:cBhvr>
                                      <p:to>
                                        <p:strVal val="visible"/>
                                      </p:to>
                                    </p:set>
                                    <p:animEffect transition="in" filter="wipe(left)">
                                      <p:cBhvr>
                                        <p:cTn id="76" dur="500"/>
                                        <p:tgtEl>
                                          <p:spTgt spid="10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bldLvl="0" animBg="1"/>
      <p:bldP spid="10242" grpId="0" bldLvl="0" animBg="1" autoUpdateAnimBg="0"/>
      <p:bldP spid="10245" grpId="0" autoUpdateAnimBg="0"/>
      <p:bldP spid="10246" grpId="0" autoUpdateAnimBg="0"/>
      <p:bldP spid="10247" grpId="0" animBg="1" autoUpdateAnimBg="0"/>
      <p:bldP spid="10248" grpId="0" animBg="1" autoUpdateAnimBg="0"/>
      <p:bldP spid="10249" grpId="0" animBg="1" autoUpdateAnimBg="0"/>
      <p:bldP spid="10250" grpId="0" animBg="1" autoUpdateAnimBg="0"/>
      <p:bldP spid="10251" grpId="0" autoUpdateAnimBg="0"/>
      <p:bldP spid="10252" grpId="0" autoUpdateAnimBg="0"/>
      <p:bldP spid="10253" grpId="0" autoUpdateAnimBg="0"/>
      <p:bldP spid="10254" grpId="0" autoUpdateAnimBg="0"/>
      <p:bldP spid="10255" grpId="0" animBg="1" autoUpdateAnimBg="0"/>
      <p:bldP spid="10256" grpId="0" autoUpdateAnimBg="0"/>
      <p:bldP spid="10257" grpId="0" animBg="1" autoUpdateAnimBg="0"/>
      <p:bldP spid="10258"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想搞设计PPT(倒卖必究)-8">
            <a:extLst>
              <a:ext uri="{FF2B5EF4-FFF2-40B4-BE49-F238E27FC236}">
                <a16:creationId xmlns:a16="http://schemas.microsoft.com/office/drawing/2014/main" id="{14CC6AB4-71DA-A0B7-8BED-BB2D141EFD36}"/>
              </a:ext>
            </a:extLst>
          </p:cNvPr>
          <p:cNvSpPr/>
          <p:nvPr/>
        </p:nvSpPr>
        <p:spPr>
          <a:xfrm>
            <a:off x="0" y="0"/>
            <a:ext cx="1691680" cy="68580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淘宝-想搞设计PPT(倒卖必究)-7">
            <a:extLst>
              <a:ext uri="{FF2B5EF4-FFF2-40B4-BE49-F238E27FC236}">
                <a16:creationId xmlns:a16="http://schemas.microsoft.com/office/drawing/2014/main" id="{DC39B514-DF44-01E6-DDC1-009FD8A266DD}"/>
              </a:ext>
            </a:extLst>
          </p:cNvPr>
          <p:cNvCxnSpPr/>
          <p:nvPr/>
        </p:nvCxnSpPr>
        <p:spPr>
          <a:xfrm>
            <a:off x="1907704" y="1268760"/>
            <a:ext cx="8312061"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aphicFrame>
        <p:nvGraphicFramePr>
          <p:cNvPr id="6" name="淘宝-想搞设计PPT(倒卖必究)-6">
            <a:extLst>
              <a:ext uri="{FF2B5EF4-FFF2-40B4-BE49-F238E27FC236}">
                <a16:creationId xmlns:a16="http://schemas.microsoft.com/office/drawing/2014/main" id="{49549EB3-B8D3-4537-46F6-546F0BDB2DDA}"/>
              </a:ext>
            </a:extLst>
          </p:cNvPr>
          <p:cNvGraphicFramePr>
            <a:graphicFrameLocks noGrp="1"/>
          </p:cNvGraphicFramePr>
          <p:nvPr/>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关键技术与实践难点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研究成果与应用前景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相关建议与论文总结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9" name="组合 8">
            <a:extLst>
              <a:ext uri="{FF2B5EF4-FFF2-40B4-BE49-F238E27FC236}">
                <a16:creationId xmlns:a16="http://schemas.microsoft.com/office/drawing/2014/main" id="{AE2B514A-7C64-4E87-97A6-1E1BCD734C06}"/>
              </a:ext>
            </a:extLst>
          </p:cNvPr>
          <p:cNvGrpSpPr/>
          <p:nvPr/>
        </p:nvGrpSpPr>
        <p:grpSpPr>
          <a:xfrm>
            <a:off x="0" y="1268760"/>
            <a:ext cx="1691680" cy="788035"/>
            <a:chOff x="0" y="1268760"/>
            <a:chExt cx="1691680" cy="788035"/>
          </a:xfrm>
        </p:grpSpPr>
        <p:sp>
          <p:nvSpPr>
            <p:cNvPr id="4" name="淘宝-想搞设计PPT(倒卖必究)-4">
              <a:extLst>
                <a:ext uri="{FF2B5EF4-FFF2-40B4-BE49-F238E27FC236}">
                  <a16:creationId xmlns:a16="http://schemas.microsoft.com/office/drawing/2014/main" id="{2DFB26DB-4AC6-5A7F-F7F3-72CA00D2B660}"/>
                </a:ext>
              </a:extLst>
            </p:cNvPr>
            <p:cNvSpPr/>
            <p:nvPr userDrawn="1"/>
          </p:nvSpPr>
          <p:spPr>
            <a:xfrm>
              <a:off x="0" y="1268760"/>
              <a:ext cx="1691005" cy="7880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rgbClr val="15548D"/>
                  </a:solidFill>
                  <a:latin typeface="微软雅黑" panose="020B0503020204020204" pitchFamily="34" charset="-122"/>
                  <a:ea typeface="微软雅黑" panose="020B0503020204020204" pitchFamily="34" charset="-122"/>
                </a:rPr>
                <a:t>绪论</a:t>
              </a:r>
            </a:p>
          </p:txBody>
        </p:sp>
        <p:sp>
          <p:nvSpPr>
            <p:cNvPr id="5" name="淘宝-想搞设计PPT(倒卖必究)-5">
              <a:extLst>
                <a:ext uri="{FF2B5EF4-FFF2-40B4-BE49-F238E27FC236}">
                  <a16:creationId xmlns:a16="http://schemas.microsoft.com/office/drawing/2014/main" id="{06CF164E-1BB1-E65B-7D63-9FB8FC06F5E6}"/>
                </a:ext>
              </a:extLst>
            </p:cNvPr>
            <p:cNvSpPr/>
            <p:nvPr userDrawn="1"/>
          </p:nvSpPr>
          <p:spPr>
            <a:xfrm rot="16200000">
              <a:off x="1547664" y="1590846"/>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淘宝-想搞设计PPT(倒卖必究)-43"/>
          <p:cNvSpPr txBox="1"/>
          <p:nvPr/>
        </p:nvSpPr>
        <p:spPr>
          <a:xfrm>
            <a:off x="2381681" y="655345"/>
            <a:ext cx="3647469" cy="492443"/>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3200" dirty="0">
                <a:solidFill>
                  <a:srgbClr val="15548D"/>
                </a:solidFill>
              </a:rPr>
              <a:t>研究背景</a:t>
            </a:r>
          </a:p>
        </p:txBody>
      </p:sp>
      <p:sp>
        <p:nvSpPr>
          <p:cNvPr id="42" name="淘宝-想搞设计PPT(倒卖必究)-42"/>
          <p:cNvSpPr/>
          <p:nvPr>
            <p:custDataLst>
              <p:tags r:id="rId1"/>
            </p:custDataLst>
          </p:nvPr>
        </p:nvSpPr>
        <p:spPr>
          <a:xfrm>
            <a:off x="5255066" y="2480399"/>
            <a:ext cx="4440620" cy="7076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r>
              <a:rPr lang="zh-CN" altLang="en-US" sz="2000" dirty="0">
                <a:solidFill>
                  <a:schemeClr val="tx1">
                    <a:lumMod val="85000"/>
                    <a:lumOff val="15000"/>
                  </a:schemeClr>
                </a:solidFill>
                <a:latin typeface="+mn-ea"/>
              </a:rPr>
              <a:t>根据事物运动规律和行业发展趋势，某某某问题是行业发展的趋势。</a:t>
            </a:r>
          </a:p>
        </p:txBody>
      </p:sp>
      <p:sp>
        <p:nvSpPr>
          <p:cNvPr id="44" name="淘宝-想搞设计PPT(倒卖必究)-44"/>
          <p:cNvSpPr/>
          <p:nvPr>
            <p:custDataLst>
              <p:tags r:id="rId2"/>
            </p:custDataLst>
          </p:nvPr>
        </p:nvSpPr>
        <p:spPr>
          <a:xfrm>
            <a:off x="4420335" y="3906903"/>
            <a:ext cx="5859037" cy="7076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r>
              <a:rPr lang="zh-CN" altLang="en-US" sz="2000" dirty="0">
                <a:solidFill>
                  <a:schemeClr val="tx1">
                    <a:lumMod val="85000"/>
                    <a:lumOff val="15000"/>
                  </a:schemeClr>
                </a:solidFill>
                <a:latin typeface="+mn-ea"/>
              </a:rPr>
              <a:t>在实际运作中，常常遇到某某问题，且有愈发严重的态势，形势倒逼我们不得不进行重视该问题。</a:t>
            </a:r>
          </a:p>
        </p:txBody>
      </p:sp>
      <p:sp>
        <p:nvSpPr>
          <p:cNvPr id="45" name="淘宝-想搞设计PPT(倒卖必究)-45"/>
          <p:cNvSpPr/>
          <p:nvPr>
            <p:custDataLst>
              <p:tags r:id="rId3"/>
            </p:custDataLst>
          </p:nvPr>
        </p:nvSpPr>
        <p:spPr>
          <a:xfrm>
            <a:off x="4973918" y="5448602"/>
            <a:ext cx="5305454" cy="7076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r>
              <a:rPr lang="zh-CN" altLang="en-US" sz="2000" dirty="0">
                <a:solidFill>
                  <a:schemeClr val="tx1">
                    <a:lumMod val="85000"/>
                    <a:lumOff val="15000"/>
                  </a:schemeClr>
                </a:solidFill>
                <a:latin typeface="+mn-ea"/>
              </a:rPr>
              <a:t>行业发展遇到了瓶颈，必需要重视理论的创新和探索，某某问题是行业发展的内在需求。</a:t>
            </a:r>
          </a:p>
        </p:txBody>
      </p:sp>
      <p:sp>
        <p:nvSpPr>
          <p:cNvPr id="46" name="淘宝-想搞设计PPT(倒卖必究)-46"/>
          <p:cNvSpPr/>
          <p:nvPr>
            <p:custDataLst>
              <p:tags r:id="rId4"/>
            </p:custDataLst>
          </p:nvPr>
        </p:nvSpPr>
        <p:spPr>
          <a:xfrm>
            <a:off x="4973918" y="4925382"/>
            <a:ext cx="1620957" cy="523220"/>
          </a:xfrm>
          <a:prstGeom prst="rect">
            <a:avLst/>
          </a:prstGeom>
        </p:spPr>
        <p:txBody>
          <a:bodyPr wrap="none">
            <a:spAutoFit/>
          </a:bodyPr>
          <a:lstStyle/>
          <a:p>
            <a:r>
              <a:rPr lang="zh-CN" altLang="en-US" sz="2800" dirty="0">
                <a:solidFill>
                  <a:srgbClr val="15548D"/>
                </a:solidFill>
                <a:latin typeface="微软雅黑" panose="020B0503020204020204" pitchFamily="34" charset="-122"/>
                <a:ea typeface="微软雅黑" panose="020B0503020204020204" pitchFamily="34" charset="-122"/>
              </a:rPr>
              <a:t>发展趋势</a:t>
            </a:r>
            <a:r>
              <a:rPr lang="zh-CN" altLang="en-US" sz="2800" b="1" dirty="0">
                <a:solidFill>
                  <a:srgbClr val="15548D"/>
                </a:solidFill>
                <a:latin typeface="微软雅黑" panose="020B0503020204020204" pitchFamily="34" charset="-122"/>
                <a:ea typeface="微软雅黑" panose="020B0503020204020204" pitchFamily="34" charset="-122"/>
              </a:rPr>
              <a:t/>
            </a:r>
          </a:p>
        </p:txBody>
      </p:sp>
      <p:sp>
        <p:nvSpPr>
          <p:cNvPr id="47" name="淘宝-想搞设计PPT(倒卖必究)-47"/>
          <p:cNvSpPr/>
          <p:nvPr>
            <p:custDataLst>
              <p:tags r:id="rId5"/>
            </p:custDataLst>
          </p:nvPr>
        </p:nvSpPr>
        <p:spPr>
          <a:xfrm>
            <a:off x="4408193" y="3408362"/>
            <a:ext cx="1620957" cy="523220"/>
          </a:xfrm>
          <a:prstGeom prst="rect">
            <a:avLst/>
          </a:prstGeom>
        </p:spPr>
        <p:txBody>
          <a:bodyPr wrap="none">
            <a:spAutoFit/>
          </a:bodyPr>
          <a:lstStyle/>
          <a:p>
            <a:r>
              <a:rPr lang="zh-CN" altLang="en-US" sz="2800" b="1" dirty="0">
                <a:solidFill>
                  <a:srgbClr val="15548D"/>
                </a:solidFill>
                <a:latin typeface="微软雅黑" panose="020B0503020204020204" pitchFamily="34" charset="-122"/>
                <a:ea typeface="微软雅黑" panose="020B0503020204020204" pitchFamily="34" charset="-122"/>
              </a:rPr>
              <a:t>形势所逼</a:t>
            </a:r>
            <a:r>
              <a:rPr lang="zh-CN" altLang="en-US" sz="2800" dirty="0">
                <a:solidFill>
                  <a:srgbClr val="15548D"/>
                </a:solidFill>
                <a:latin typeface="微软雅黑" panose="020B0503020204020204" pitchFamily="34" charset="-122"/>
                <a:ea typeface="微软雅黑" panose="020B0503020204020204" pitchFamily="34" charset="-122"/>
              </a:rPr>
              <a:t/>
            </a:r>
          </a:p>
        </p:txBody>
      </p:sp>
      <p:sp>
        <p:nvSpPr>
          <p:cNvPr id="48" name="淘宝-想搞设计PPT(倒卖必究)-48"/>
          <p:cNvSpPr/>
          <p:nvPr>
            <p:custDataLst>
              <p:tags r:id="rId6"/>
            </p:custDataLst>
          </p:nvPr>
        </p:nvSpPr>
        <p:spPr>
          <a:xfrm>
            <a:off x="5285521" y="2021464"/>
            <a:ext cx="1620957" cy="523220"/>
          </a:xfrm>
          <a:prstGeom prst="rect">
            <a:avLst/>
          </a:prstGeom>
        </p:spPr>
        <p:txBody>
          <a:bodyPr wrap="none">
            <a:spAutoFit/>
          </a:bodyPr>
          <a:lstStyle/>
          <a:p>
            <a:r>
              <a:rPr lang="zh-CN" altLang="en-US" sz="2800" dirty="0">
                <a:solidFill>
                  <a:srgbClr val="15548D"/>
                </a:solidFill>
                <a:latin typeface="微软雅黑" panose="020B0503020204020204" pitchFamily="34" charset="-122"/>
                <a:ea typeface="微软雅黑" panose="020B0503020204020204" pitchFamily="34" charset="-122"/>
              </a:rPr>
              <a:t>内在需求</a:t>
            </a:r>
            <a:r>
              <a:rPr lang="zh-CN" altLang="en-US" sz="2800" b="1" dirty="0">
                <a:solidFill>
                  <a:srgbClr val="15548D"/>
                </a:solidFill>
                <a:latin typeface="微软雅黑" panose="020B0503020204020204" pitchFamily="34" charset="-122"/>
                <a:ea typeface="微软雅黑" panose="020B0503020204020204" pitchFamily="34" charset="-122"/>
              </a:rPr>
              <a:t/>
            </a:r>
          </a:p>
        </p:txBody>
      </p:sp>
      <p:sp>
        <p:nvSpPr>
          <p:cNvPr id="55" name="淘宝-想搞设计PPT(倒卖必究)-55"/>
          <p:cNvSpPr/>
          <p:nvPr>
            <p:custDataLst>
              <p:tags r:id="rId7"/>
            </p:custDataLst>
          </p:nvPr>
        </p:nvSpPr>
        <p:spPr>
          <a:xfrm rot="5821583">
            <a:off x="2836595" y="1867431"/>
            <a:ext cx="1897225" cy="1897225"/>
          </a:xfrm>
          <a:prstGeom prst="circularArrow">
            <a:avLst>
              <a:gd name="adj1" fmla="val 12210"/>
              <a:gd name="adj2" fmla="val 962415"/>
              <a:gd name="adj3" fmla="val 20476901"/>
              <a:gd name="adj4" fmla="val 4790682"/>
              <a:gd name="adj5" fmla="val 10014"/>
            </a:avLst>
          </a:prstGeom>
          <a:solidFill>
            <a:srgbClr val="15548D"/>
          </a:solidFill>
          <a:ln>
            <a:noFill/>
          </a:ln>
          <a:effectLst>
            <a:outerShdw blurRad="50800" dist="762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cs typeface="+mn-ea"/>
              <a:sym typeface="+mn-lt"/>
            </a:endParaRPr>
          </a:p>
        </p:txBody>
      </p:sp>
      <p:sp>
        <p:nvSpPr>
          <p:cNvPr id="56" name="淘宝-想搞设计PPT(倒卖必究)-56"/>
          <p:cNvSpPr/>
          <p:nvPr>
            <p:custDataLst>
              <p:tags r:id="rId8"/>
            </p:custDataLst>
          </p:nvPr>
        </p:nvSpPr>
        <p:spPr>
          <a:xfrm rot="15407819" flipH="1">
            <a:off x="2254374" y="2992946"/>
            <a:ext cx="1897227" cy="1897227"/>
          </a:xfrm>
          <a:prstGeom prst="circularArrow">
            <a:avLst>
              <a:gd name="adj1" fmla="val 12210"/>
              <a:gd name="adj2" fmla="val 962415"/>
              <a:gd name="adj3" fmla="val 20476901"/>
              <a:gd name="adj4" fmla="val 7214319"/>
              <a:gd name="adj5" fmla="val 10014"/>
            </a:avLst>
          </a:prstGeom>
          <a:solidFill>
            <a:srgbClr val="7F7F7F"/>
          </a:solidFill>
          <a:ln>
            <a:noFill/>
          </a:ln>
          <a:effectLst>
            <a:outerShdw blurRad="50800" dist="762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lumMod val="65000"/>
                </a:schemeClr>
              </a:solidFill>
              <a:cs typeface="+mn-ea"/>
              <a:sym typeface="+mn-lt"/>
            </a:endParaRPr>
          </a:p>
        </p:txBody>
      </p:sp>
      <p:sp>
        <p:nvSpPr>
          <p:cNvPr id="57" name="淘宝-想搞设计PPT(倒卖必究)-57"/>
          <p:cNvSpPr/>
          <p:nvPr>
            <p:custDataLst>
              <p:tags r:id="rId9"/>
            </p:custDataLst>
          </p:nvPr>
        </p:nvSpPr>
        <p:spPr>
          <a:xfrm>
            <a:off x="2947117" y="4222937"/>
            <a:ext cx="1705559" cy="1747029"/>
          </a:xfrm>
          <a:custGeom>
            <a:avLst/>
            <a:gdLst/>
            <a:ahLst/>
            <a:cxnLst/>
            <a:rect l="l" t="t" r="r" b="b"/>
            <a:pathLst>
              <a:path w="1505802" h="1542416">
                <a:moveTo>
                  <a:pt x="752901" y="0"/>
                </a:moveTo>
                <a:cubicBezTo>
                  <a:pt x="1168717" y="0"/>
                  <a:pt x="1505802" y="345282"/>
                  <a:pt x="1505802" y="771208"/>
                </a:cubicBezTo>
                <a:cubicBezTo>
                  <a:pt x="1505802" y="1197134"/>
                  <a:pt x="1168717" y="1542416"/>
                  <a:pt x="752901" y="1542416"/>
                </a:cubicBezTo>
                <a:cubicBezTo>
                  <a:pt x="337085" y="1542416"/>
                  <a:pt x="0" y="1197134"/>
                  <a:pt x="0" y="771208"/>
                </a:cubicBezTo>
                <a:lnTo>
                  <a:pt x="939" y="752159"/>
                </a:lnTo>
                <a:lnTo>
                  <a:pt x="192314" y="752159"/>
                </a:lnTo>
                <a:lnTo>
                  <a:pt x="190454" y="771208"/>
                </a:lnTo>
                <a:cubicBezTo>
                  <a:pt x="190454" y="1091950"/>
                  <a:pt x="442270" y="1351962"/>
                  <a:pt x="752901" y="1351962"/>
                </a:cubicBezTo>
                <a:cubicBezTo>
                  <a:pt x="1063532" y="1351962"/>
                  <a:pt x="1315348" y="1091950"/>
                  <a:pt x="1315348" y="771208"/>
                </a:cubicBezTo>
                <a:cubicBezTo>
                  <a:pt x="1315348" y="450466"/>
                  <a:pt x="1063532" y="190454"/>
                  <a:pt x="752901" y="190454"/>
                </a:cubicBezTo>
                <a:cubicBezTo>
                  <a:pt x="618068" y="190454"/>
                  <a:pt x="494315" y="239443"/>
                  <a:pt x="399119" y="323129"/>
                </a:cubicBezTo>
                <a:lnTo>
                  <a:pt x="237651" y="211403"/>
                </a:lnTo>
                <a:cubicBezTo>
                  <a:pt x="371203" y="79840"/>
                  <a:pt x="552949" y="0"/>
                  <a:pt x="752901" y="0"/>
                </a:cubicBezTo>
                <a:close/>
              </a:path>
            </a:pathLst>
          </a:custGeom>
          <a:solidFill>
            <a:srgbClr val="15548D"/>
          </a:solidFill>
          <a:ln>
            <a:noFill/>
          </a:ln>
          <a:effectLst>
            <a:outerShdw blurRad="50800" dist="762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cs typeface="+mn-ea"/>
              <a:sym typeface="+mn-lt"/>
            </a:endParaRPr>
          </a:p>
        </p:txBody>
      </p:sp>
      <p:sp>
        <p:nvSpPr>
          <p:cNvPr id="58" name="淘宝-想搞设计PPT(倒卖必究)-58"/>
          <p:cNvSpPr txBox="1"/>
          <p:nvPr>
            <p:custDataLst>
              <p:tags r:id="rId10"/>
            </p:custDataLst>
          </p:nvPr>
        </p:nvSpPr>
        <p:spPr>
          <a:xfrm>
            <a:off x="3452214" y="2413916"/>
            <a:ext cx="716863" cy="666786"/>
          </a:xfrm>
          <a:prstGeom prst="rect">
            <a:avLst/>
          </a:prstGeom>
          <a:noFill/>
        </p:spPr>
        <p:txBody>
          <a:bodyPr wrap="none" rtlCol="0">
            <a:spAutoFit/>
          </a:bodyPr>
          <a:lstStyle/>
          <a:p>
            <a:r>
              <a:rPr lang="en-US" altLang="zh-CN" sz="3735" b="1" dirty="0">
                <a:solidFill>
                  <a:srgbClr val="15548D"/>
                </a:solidFill>
                <a:cs typeface="+mn-ea"/>
                <a:sym typeface="+mn-lt"/>
              </a:rPr>
              <a:t>01</a:t>
            </a:r>
            <a:endParaRPr lang="zh-CN" altLang="en-US" sz="3735" b="1" dirty="0">
              <a:solidFill>
                <a:srgbClr val="447A8D"/>
              </a:solidFill>
              <a:cs typeface="+mn-ea"/>
              <a:sym typeface="+mn-lt"/>
            </a:endParaRPr>
          </a:p>
        </p:txBody>
      </p:sp>
      <p:sp>
        <p:nvSpPr>
          <p:cNvPr id="59" name="淘宝-想搞设计PPT(倒卖必究)-59"/>
          <p:cNvSpPr txBox="1"/>
          <p:nvPr>
            <p:custDataLst>
              <p:tags r:id="rId11"/>
            </p:custDataLst>
          </p:nvPr>
        </p:nvSpPr>
        <p:spPr>
          <a:xfrm>
            <a:off x="2819138" y="3568828"/>
            <a:ext cx="716863" cy="666786"/>
          </a:xfrm>
          <a:prstGeom prst="rect">
            <a:avLst/>
          </a:prstGeom>
          <a:noFill/>
        </p:spPr>
        <p:txBody>
          <a:bodyPr wrap="none" rtlCol="0">
            <a:spAutoFit/>
          </a:bodyPr>
          <a:lstStyle/>
          <a:p>
            <a:r>
              <a:rPr lang="en-US" altLang="zh-CN" sz="3735" b="1" dirty="0">
                <a:solidFill>
                  <a:schemeClr val="tx1">
                    <a:lumMod val="50000"/>
                    <a:lumOff val="50000"/>
                  </a:schemeClr>
                </a:solidFill>
                <a:cs typeface="+mn-ea"/>
                <a:sym typeface="+mn-lt"/>
              </a:rPr>
              <a:t>02</a:t>
            </a:r>
            <a:endParaRPr lang="zh-CN" altLang="en-US" sz="3735" b="1" dirty="0">
              <a:solidFill>
                <a:schemeClr val="tx1">
                  <a:lumMod val="50000"/>
                  <a:lumOff val="50000"/>
                </a:schemeClr>
              </a:solidFill>
              <a:cs typeface="+mn-ea"/>
              <a:sym typeface="+mn-lt"/>
            </a:endParaRPr>
          </a:p>
        </p:txBody>
      </p:sp>
      <p:sp>
        <p:nvSpPr>
          <p:cNvPr id="60" name="淘宝-想搞设计PPT(倒卖必究)-60"/>
          <p:cNvSpPr txBox="1"/>
          <p:nvPr>
            <p:custDataLst>
              <p:tags r:id="rId12"/>
            </p:custDataLst>
          </p:nvPr>
        </p:nvSpPr>
        <p:spPr>
          <a:xfrm>
            <a:off x="3418439" y="4732950"/>
            <a:ext cx="716863" cy="666786"/>
          </a:xfrm>
          <a:prstGeom prst="rect">
            <a:avLst/>
          </a:prstGeom>
          <a:noFill/>
        </p:spPr>
        <p:txBody>
          <a:bodyPr wrap="none" rtlCol="0">
            <a:spAutoFit/>
          </a:bodyPr>
          <a:lstStyle/>
          <a:p>
            <a:r>
              <a:rPr lang="en-US" altLang="zh-CN" sz="3735" b="1" dirty="0">
                <a:solidFill>
                  <a:srgbClr val="15548D"/>
                </a:solidFill>
                <a:cs typeface="+mn-ea"/>
                <a:sym typeface="+mn-lt"/>
              </a:rPr>
              <a:t>03</a:t>
            </a:r>
            <a:endParaRPr lang="zh-CN" altLang="en-US" sz="3735" b="1" dirty="0">
              <a:solidFill>
                <a:srgbClr val="447A8D"/>
              </a:solidFill>
              <a:cs typeface="+mn-ea"/>
              <a:sym typeface="+mn-lt"/>
            </a:endParaRPr>
          </a:p>
        </p:txBody>
      </p:sp>
      <p:pic>
        <p:nvPicPr>
          <p:cNvPr id="66" name="Picture 65" descr="华中科技大学.png"/>
          <p:cNvPicPr>
            <a:picLocks noChangeAspect="1"/>
          </p:cNvPicPr>
          <p:nvPr/>
        </p:nvPicPr>
        <p:blipFill>
          <a:blip r:embed="rId16"/>
          <a:stretch>
            <a:fillRect/>
          </a:stretch>
        </p:blipFill>
        <p:spPr>
          <a:xfrm>
            <a:off x="76732" y="427587"/>
            <a:ext cx="1470932" cy="323078"/>
          </a:xfrm>
          <a:prstGeom prst="rect">
            <a:avLst/>
          </a:prstGeom>
        </p:spPr>
      </p:pic>
    </p:spTree>
  </p:cSld>
  <p:clrMapOvr>
    <a:masterClrMapping/>
  </p:clrMapOvr>
  <p:transition spd="slow" advTm="618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p:cTn id="11" dur="500" fill="hold"/>
                                        <p:tgtEl>
                                          <p:spTgt spid="55"/>
                                        </p:tgtEl>
                                        <p:attrNameLst>
                                          <p:attrName>ppt_w</p:attrName>
                                        </p:attrNameLst>
                                      </p:cBhvr>
                                      <p:tavLst>
                                        <p:tav tm="0">
                                          <p:val>
                                            <p:fltVal val="0"/>
                                          </p:val>
                                        </p:tav>
                                        <p:tav tm="100000">
                                          <p:val>
                                            <p:strVal val="#ppt_w"/>
                                          </p:val>
                                        </p:tav>
                                      </p:tavLst>
                                    </p:anim>
                                    <p:anim calcmode="lin" valueType="num">
                                      <p:cBhvr>
                                        <p:cTn id="12" dur="500" fill="hold"/>
                                        <p:tgtEl>
                                          <p:spTgt spid="55"/>
                                        </p:tgtEl>
                                        <p:attrNameLst>
                                          <p:attrName>ppt_h</p:attrName>
                                        </p:attrNameLst>
                                      </p:cBhvr>
                                      <p:tavLst>
                                        <p:tav tm="0">
                                          <p:val>
                                            <p:fltVal val="0"/>
                                          </p:val>
                                        </p:tav>
                                        <p:tav tm="100000">
                                          <p:val>
                                            <p:strVal val="#ppt_h"/>
                                          </p:val>
                                        </p:tav>
                                      </p:tavLst>
                                    </p:anim>
                                    <p:anim calcmode="lin" valueType="num">
                                      <p:cBhvr>
                                        <p:cTn id="13" dur="500" fill="hold"/>
                                        <p:tgtEl>
                                          <p:spTgt spid="55"/>
                                        </p:tgtEl>
                                        <p:attrNameLst>
                                          <p:attrName>style.rotation</p:attrName>
                                        </p:attrNameLst>
                                      </p:cBhvr>
                                      <p:tavLst>
                                        <p:tav tm="0">
                                          <p:val>
                                            <p:fltVal val="360"/>
                                          </p:val>
                                        </p:tav>
                                        <p:tav tm="100000">
                                          <p:val>
                                            <p:fltVal val="0"/>
                                          </p:val>
                                        </p:tav>
                                      </p:tavLst>
                                    </p:anim>
                                    <p:animEffect transition="in" filter="fade">
                                      <p:cBhvr>
                                        <p:cTn id="14" dur="500"/>
                                        <p:tgtEl>
                                          <p:spTgt spid="55"/>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p:cTn id="17" dur="500" fill="hold"/>
                                        <p:tgtEl>
                                          <p:spTgt spid="56"/>
                                        </p:tgtEl>
                                        <p:attrNameLst>
                                          <p:attrName>ppt_w</p:attrName>
                                        </p:attrNameLst>
                                      </p:cBhvr>
                                      <p:tavLst>
                                        <p:tav tm="0">
                                          <p:val>
                                            <p:fltVal val="0"/>
                                          </p:val>
                                        </p:tav>
                                        <p:tav tm="100000">
                                          <p:val>
                                            <p:strVal val="#ppt_w"/>
                                          </p:val>
                                        </p:tav>
                                      </p:tavLst>
                                    </p:anim>
                                    <p:anim calcmode="lin" valueType="num">
                                      <p:cBhvr>
                                        <p:cTn id="18" dur="500" fill="hold"/>
                                        <p:tgtEl>
                                          <p:spTgt spid="56"/>
                                        </p:tgtEl>
                                        <p:attrNameLst>
                                          <p:attrName>ppt_h</p:attrName>
                                        </p:attrNameLst>
                                      </p:cBhvr>
                                      <p:tavLst>
                                        <p:tav tm="0">
                                          <p:val>
                                            <p:fltVal val="0"/>
                                          </p:val>
                                        </p:tav>
                                        <p:tav tm="100000">
                                          <p:val>
                                            <p:strVal val="#ppt_h"/>
                                          </p:val>
                                        </p:tav>
                                      </p:tavLst>
                                    </p:anim>
                                    <p:anim calcmode="lin" valueType="num">
                                      <p:cBhvr>
                                        <p:cTn id="19" dur="500" fill="hold"/>
                                        <p:tgtEl>
                                          <p:spTgt spid="56"/>
                                        </p:tgtEl>
                                        <p:attrNameLst>
                                          <p:attrName>style.rotation</p:attrName>
                                        </p:attrNameLst>
                                      </p:cBhvr>
                                      <p:tavLst>
                                        <p:tav tm="0">
                                          <p:val>
                                            <p:fltVal val="360"/>
                                          </p:val>
                                        </p:tav>
                                        <p:tav tm="100000">
                                          <p:val>
                                            <p:fltVal val="0"/>
                                          </p:val>
                                        </p:tav>
                                      </p:tavLst>
                                    </p:anim>
                                    <p:animEffect transition="in" filter="fade">
                                      <p:cBhvr>
                                        <p:cTn id="20" dur="500"/>
                                        <p:tgtEl>
                                          <p:spTgt spid="56"/>
                                        </p:tgtEl>
                                      </p:cBhvr>
                                    </p:animEffect>
                                  </p:childTnLst>
                                </p:cTn>
                              </p:par>
                              <p:par>
                                <p:cTn id="21" presetID="49" presetClass="entr" presetSubtype="0" decel="10000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p:cTn id="23" dur="500" fill="hold"/>
                                        <p:tgtEl>
                                          <p:spTgt spid="57"/>
                                        </p:tgtEl>
                                        <p:attrNameLst>
                                          <p:attrName>ppt_w</p:attrName>
                                        </p:attrNameLst>
                                      </p:cBhvr>
                                      <p:tavLst>
                                        <p:tav tm="0">
                                          <p:val>
                                            <p:fltVal val="0"/>
                                          </p:val>
                                        </p:tav>
                                        <p:tav tm="100000">
                                          <p:val>
                                            <p:strVal val="#ppt_w"/>
                                          </p:val>
                                        </p:tav>
                                      </p:tavLst>
                                    </p:anim>
                                    <p:anim calcmode="lin" valueType="num">
                                      <p:cBhvr>
                                        <p:cTn id="24" dur="500" fill="hold"/>
                                        <p:tgtEl>
                                          <p:spTgt spid="57"/>
                                        </p:tgtEl>
                                        <p:attrNameLst>
                                          <p:attrName>ppt_h</p:attrName>
                                        </p:attrNameLst>
                                      </p:cBhvr>
                                      <p:tavLst>
                                        <p:tav tm="0">
                                          <p:val>
                                            <p:fltVal val="0"/>
                                          </p:val>
                                        </p:tav>
                                        <p:tav tm="100000">
                                          <p:val>
                                            <p:strVal val="#ppt_h"/>
                                          </p:val>
                                        </p:tav>
                                      </p:tavLst>
                                    </p:anim>
                                    <p:anim calcmode="lin" valueType="num">
                                      <p:cBhvr>
                                        <p:cTn id="25" dur="500" fill="hold"/>
                                        <p:tgtEl>
                                          <p:spTgt spid="57"/>
                                        </p:tgtEl>
                                        <p:attrNameLst>
                                          <p:attrName>style.rotation</p:attrName>
                                        </p:attrNameLst>
                                      </p:cBhvr>
                                      <p:tavLst>
                                        <p:tav tm="0">
                                          <p:val>
                                            <p:fltVal val="360"/>
                                          </p:val>
                                        </p:tav>
                                        <p:tav tm="100000">
                                          <p:val>
                                            <p:fltVal val="0"/>
                                          </p:val>
                                        </p:tav>
                                      </p:tavLst>
                                    </p:anim>
                                    <p:animEffect transition="in" filter="fade">
                                      <p:cBhvr>
                                        <p:cTn id="26" dur="500"/>
                                        <p:tgtEl>
                                          <p:spTgt spid="5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anim calcmode="lin" valueType="num">
                                      <p:cBhvr>
                                        <p:cTn id="29" dur="500" fill="hold"/>
                                        <p:tgtEl>
                                          <p:spTgt spid="58"/>
                                        </p:tgtEl>
                                        <p:attrNameLst>
                                          <p:attrName>ppt_w</p:attrName>
                                        </p:attrNameLst>
                                      </p:cBhvr>
                                      <p:tavLst>
                                        <p:tav tm="0">
                                          <p:val>
                                            <p:fltVal val="0"/>
                                          </p:val>
                                        </p:tav>
                                        <p:tav tm="100000">
                                          <p:val>
                                            <p:strVal val="#ppt_w"/>
                                          </p:val>
                                        </p:tav>
                                      </p:tavLst>
                                    </p:anim>
                                    <p:anim calcmode="lin" valueType="num">
                                      <p:cBhvr>
                                        <p:cTn id="30" dur="500" fill="hold"/>
                                        <p:tgtEl>
                                          <p:spTgt spid="58"/>
                                        </p:tgtEl>
                                        <p:attrNameLst>
                                          <p:attrName>ppt_h</p:attrName>
                                        </p:attrNameLst>
                                      </p:cBhvr>
                                      <p:tavLst>
                                        <p:tav tm="0">
                                          <p:val>
                                            <p:fltVal val="0"/>
                                          </p:val>
                                        </p:tav>
                                        <p:tav tm="100000">
                                          <p:val>
                                            <p:strVal val="#ppt_h"/>
                                          </p:val>
                                        </p:tav>
                                      </p:tavLst>
                                    </p:anim>
                                    <p:animEffect transition="in" filter="fade">
                                      <p:cBhvr>
                                        <p:cTn id="31" dur="500"/>
                                        <p:tgtEl>
                                          <p:spTgt spid="5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 calcmode="lin" valueType="num">
                                      <p:cBhvr>
                                        <p:cTn id="34" dur="500" fill="hold"/>
                                        <p:tgtEl>
                                          <p:spTgt spid="59"/>
                                        </p:tgtEl>
                                        <p:attrNameLst>
                                          <p:attrName>ppt_w</p:attrName>
                                        </p:attrNameLst>
                                      </p:cBhvr>
                                      <p:tavLst>
                                        <p:tav tm="0">
                                          <p:val>
                                            <p:fltVal val="0"/>
                                          </p:val>
                                        </p:tav>
                                        <p:tav tm="100000">
                                          <p:val>
                                            <p:strVal val="#ppt_w"/>
                                          </p:val>
                                        </p:tav>
                                      </p:tavLst>
                                    </p:anim>
                                    <p:anim calcmode="lin" valueType="num">
                                      <p:cBhvr>
                                        <p:cTn id="35" dur="500" fill="hold"/>
                                        <p:tgtEl>
                                          <p:spTgt spid="59"/>
                                        </p:tgtEl>
                                        <p:attrNameLst>
                                          <p:attrName>ppt_h</p:attrName>
                                        </p:attrNameLst>
                                      </p:cBhvr>
                                      <p:tavLst>
                                        <p:tav tm="0">
                                          <p:val>
                                            <p:fltVal val="0"/>
                                          </p:val>
                                        </p:tav>
                                        <p:tav tm="100000">
                                          <p:val>
                                            <p:strVal val="#ppt_h"/>
                                          </p:val>
                                        </p:tav>
                                      </p:tavLst>
                                    </p:anim>
                                    <p:animEffect transition="in" filter="fade">
                                      <p:cBhvr>
                                        <p:cTn id="36" dur="500"/>
                                        <p:tgtEl>
                                          <p:spTgt spid="59"/>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 calcmode="lin" valueType="num">
                                      <p:cBhvr>
                                        <p:cTn id="39" dur="500" fill="hold"/>
                                        <p:tgtEl>
                                          <p:spTgt spid="60"/>
                                        </p:tgtEl>
                                        <p:attrNameLst>
                                          <p:attrName>ppt_w</p:attrName>
                                        </p:attrNameLst>
                                      </p:cBhvr>
                                      <p:tavLst>
                                        <p:tav tm="0">
                                          <p:val>
                                            <p:fltVal val="0"/>
                                          </p:val>
                                        </p:tav>
                                        <p:tav tm="100000">
                                          <p:val>
                                            <p:strVal val="#ppt_w"/>
                                          </p:val>
                                        </p:tav>
                                      </p:tavLst>
                                    </p:anim>
                                    <p:anim calcmode="lin" valueType="num">
                                      <p:cBhvr>
                                        <p:cTn id="40" dur="500" fill="hold"/>
                                        <p:tgtEl>
                                          <p:spTgt spid="60"/>
                                        </p:tgtEl>
                                        <p:attrNameLst>
                                          <p:attrName>ppt_h</p:attrName>
                                        </p:attrNameLst>
                                      </p:cBhvr>
                                      <p:tavLst>
                                        <p:tav tm="0">
                                          <p:val>
                                            <p:fltVal val="0"/>
                                          </p:val>
                                        </p:tav>
                                        <p:tav tm="100000">
                                          <p:val>
                                            <p:strVal val="#ppt_h"/>
                                          </p:val>
                                        </p:tav>
                                      </p:tavLst>
                                    </p:anim>
                                    <p:animEffect transition="in" filter="fade">
                                      <p:cBhvr>
                                        <p:cTn id="41" dur="500"/>
                                        <p:tgtEl>
                                          <p:spTgt spid="60"/>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randombar(horizontal)">
                                      <p:cBhvr>
                                        <p:cTn id="46" dur="500"/>
                                        <p:tgtEl>
                                          <p:spTgt spid="42"/>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randombar(horizontal)">
                                      <p:cBhvr>
                                        <p:cTn id="49" dur="500"/>
                                        <p:tgtEl>
                                          <p:spTgt spid="48"/>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randombar(horizontal)">
                                      <p:cBhvr>
                                        <p:cTn id="54" dur="500"/>
                                        <p:tgtEl>
                                          <p:spTgt spid="47"/>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randombar(horizontal)">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randombar(horizontal)">
                                      <p:cBhvr>
                                        <p:cTn id="62" dur="500"/>
                                        <p:tgtEl>
                                          <p:spTgt spid="46"/>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randombar(horizontal)">
                                      <p:cBhvr>
                                        <p:cTn id="6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2" grpId="0"/>
      <p:bldP spid="44" grpId="0"/>
      <p:bldP spid="45" grpId="0"/>
      <p:bldP spid="46" grpId="0"/>
      <p:bldP spid="47" grpId="0"/>
      <p:bldP spid="48" grpId="0"/>
      <p:bldP spid="55" grpId="0" bldLvl="0" animBg="1"/>
      <p:bldP spid="56" grpId="0" animBg="1"/>
      <p:bldP spid="57" grpId="0" bldLvl="0" animBg="1"/>
      <p:bldP spid="58" grpId="0"/>
      <p:bldP spid="59" grpId="0"/>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想搞设计PPT(倒卖必究)-8">
            <a:extLst>
              <a:ext uri="{FF2B5EF4-FFF2-40B4-BE49-F238E27FC236}">
                <a16:creationId xmlns:a16="http://schemas.microsoft.com/office/drawing/2014/main" id="{D12D5EF0-0D9C-B6C3-2657-F1A1C99F614E}"/>
              </a:ext>
            </a:extLst>
          </p:cNvPr>
          <p:cNvSpPr/>
          <p:nvPr/>
        </p:nvSpPr>
        <p:spPr>
          <a:xfrm>
            <a:off x="0" y="0"/>
            <a:ext cx="1691680" cy="68580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淘宝-想搞设计PPT(倒卖必究)-7">
            <a:extLst>
              <a:ext uri="{FF2B5EF4-FFF2-40B4-BE49-F238E27FC236}">
                <a16:creationId xmlns:a16="http://schemas.microsoft.com/office/drawing/2014/main" id="{990927EA-A3B6-D19B-CCE8-7C43D27CDD12}"/>
              </a:ext>
            </a:extLst>
          </p:cNvPr>
          <p:cNvCxnSpPr/>
          <p:nvPr/>
        </p:nvCxnSpPr>
        <p:spPr>
          <a:xfrm>
            <a:off x="1907704" y="1268760"/>
            <a:ext cx="8312061"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aphicFrame>
        <p:nvGraphicFramePr>
          <p:cNvPr id="6" name="淘宝-想搞设计PPT(倒卖必究)-6">
            <a:extLst>
              <a:ext uri="{FF2B5EF4-FFF2-40B4-BE49-F238E27FC236}">
                <a16:creationId xmlns:a16="http://schemas.microsoft.com/office/drawing/2014/main" id="{CC7B459B-5F22-286D-7BB3-B6BC51D61EFB}"/>
              </a:ext>
            </a:extLst>
          </p:cNvPr>
          <p:cNvGraphicFramePr>
            <a:graphicFrameLocks noGrp="1"/>
          </p:cNvGraphicFramePr>
          <p:nvPr/>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关键技术与实践难点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研究成果与应用前景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相关建议与论文总结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5" name="组合 14">
            <a:extLst>
              <a:ext uri="{FF2B5EF4-FFF2-40B4-BE49-F238E27FC236}">
                <a16:creationId xmlns:a16="http://schemas.microsoft.com/office/drawing/2014/main" id="{E29AD652-8B04-4964-2502-DDD1C7983A3D}"/>
              </a:ext>
            </a:extLst>
          </p:cNvPr>
          <p:cNvGrpSpPr/>
          <p:nvPr/>
        </p:nvGrpSpPr>
        <p:grpSpPr>
          <a:xfrm>
            <a:off x="0" y="1268760"/>
            <a:ext cx="1691680" cy="788035"/>
            <a:chOff x="0" y="1268760"/>
            <a:chExt cx="1691680" cy="788035"/>
          </a:xfrm>
        </p:grpSpPr>
        <p:sp>
          <p:nvSpPr>
            <p:cNvPr id="4" name="淘宝-想搞设计PPT(倒卖必究)-4">
              <a:extLst>
                <a:ext uri="{FF2B5EF4-FFF2-40B4-BE49-F238E27FC236}">
                  <a16:creationId xmlns:a16="http://schemas.microsoft.com/office/drawing/2014/main" id="{6F6F4946-72BC-33C1-40C5-DEA620EAE8F4}"/>
                </a:ext>
              </a:extLst>
            </p:cNvPr>
            <p:cNvSpPr/>
            <p:nvPr userDrawn="1"/>
          </p:nvSpPr>
          <p:spPr>
            <a:xfrm>
              <a:off x="0" y="1268760"/>
              <a:ext cx="1691005" cy="7880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rgbClr val="15548D"/>
                  </a:solidFill>
                  <a:latin typeface="微软雅黑" panose="020B0503020204020204" pitchFamily="34" charset="-122"/>
                  <a:ea typeface="微软雅黑" panose="020B0503020204020204" pitchFamily="34" charset="-122"/>
                </a:rPr>
                <a:t>绪论</a:t>
              </a:r>
            </a:p>
          </p:txBody>
        </p:sp>
        <p:sp>
          <p:nvSpPr>
            <p:cNvPr id="5" name="淘宝-想搞设计PPT(倒卖必究)-5">
              <a:extLst>
                <a:ext uri="{FF2B5EF4-FFF2-40B4-BE49-F238E27FC236}">
                  <a16:creationId xmlns:a16="http://schemas.microsoft.com/office/drawing/2014/main" id="{0DC2B721-1096-DE80-7724-575759A9866D}"/>
                </a:ext>
              </a:extLst>
            </p:cNvPr>
            <p:cNvSpPr/>
            <p:nvPr userDrawn="1"/>
          </p:nvSpPr>
          <p:spPr>
            <a:xfrm rot="16200000">
              <a:off x="1547664" y="1590846"/>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淘宝-想搞设计PPT(倒卖必究)-50"/>
          <p:cNvSpPr/>
          <p:nvPr/>
        </p:nvSpPr>
        <p:spPr bwMode="auto">
          <a:xfrm>
            <a:off x="1747495" y="1302963"/>
            <a:ext cx="842414" cy="1683242"/>
          </a:xfrm>
          <a:custGeom>
            <a:avLst/>
            <a:gdLst>
              <a:gd name="T0" fmla="*/ 1191 w 1191"/>
              <a:gd name="T1" fmla="*/ 2372 h 2372"/>
              <a:gd name="T2" fmla="*/ 0 w 1191"/>
              <a:gd name="T3" fmla="*/ 2372 h 2372"/>
              <a:gd name="T4" fmla="*/ 0 w 1191"/>
              <a:gd name="T5" fmla="*/ 0 h 2372"/>
            </a:gdLst>
            <a:ahLst/>
            <a:cxnLst>
              <a:cxn ang="0">
                <a:pos x="T0" y="T1"/>
              </a:cxn>
              <a:cxn ang="0">
                <a:pos x="T2" y="T3"/>
              </a:cxn>
              <a:cxn ang="0">
                <a:pos x="T4" y="T5"/>
              </a:cxn>
            </a:cxnLst>
            <a:rect l="0" t="0" r="r" b="b"/>
            <a:pathLst>
              <a:path w="1191" h="2372">
                <a:moveTo>
                  <a:pt x="1191" y="2372"/>
                </a:moveTo>
                <a:lnTo>
                  <a:pt x="0" y="2372"/>
                </a:lnTo>
                <a:lnTo>
                  <a:pt x="0" y="0"/>
                </a:lnTo>
              </a:path>
            </a:pathLst>
          </a:custGeom>
          <a:noFill/>
          <a:ln w="12700" cap="flat">
            <a:solidFill>
              <a:srgbClr val="FFFFFF"/>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lstStyle/>
          <a:p>
            <a:endParaRPr lang="zh-CN" altLang="en-US" sz="1800">
              <a:solidFill>
                <a:srgbClr val="447A8D"/>
              </a:solidFill>
            </a:endParaRPr>
          </a:p>
        </p:txBody>
      </p:sp>
      <p:sp>
        <p:nvSpPr>
          <p:cNvPr id="51" name="淘宝-想搞设计PPT(倒卖必究)-51"/>
          <p:cNvSpPr/>
          <p:nvPr/>
        </p:nvSpPr>
        <p:spPr bwMode="auto">
          <a:xfrm>
            <a:off x="5439205" y="1302963"/>
            <a:ext cx="493392" cy="1683242"/>
          </a:xfrm>
          <a:custGeom>
            <a:avLst/>
            <a:gdLst>
              <a:gd name="T0" fmla="*/ 697 w 697"/>
              <a:gd name="T1" fmla="*/ 2372 h 2372"/>
              <a:gd name="T2" fmla="*/ 0 w 697"/>
              <a:gd name="T3" fmla="*/ 2372 h 2372"/>
              <a:gd name="T4" fmla="*/ 0 w 697"/>
              <a:gd name="T5" fmla="*/ 0 h 2372"/>
            </a:gdLst>
            <a:ahLst/>
            <a:cxnLst>
              <a:cxn ang="0">
                <a:pos x="T0" y="T1"/>
              </a:cxn>
              <a:cxn ang="0">
                <a:pos x="T2" y="T3"/>
              </a:cxn>
              <a:cxn ang="0">
                <a:pos x="T4" y="T5"/>
              </a:cxn>
            </a:cxnLst>
            <a:rect l="0" t="0" r="r" b="b"/>
            <a:pathLst>
              <a:path w="697" h="2372">
                <a:moveTo>
                  <a:pt x="697" y="2372"/>
                </a:moveTo>
                <a:lnTo>
                  <a:pt x="0" y="2372"/>
                </a:lnTo>
                <a:lnTo>
                  <a:pt x="0" y="0"/>
                </a:lnTo>
              </a:path>
            </a:pathLst>
          </a:custGeom>
          <a:noFill/>
          <a:ln w="9525" cap="flat">
            <a:solidFill>
              <a:srgbClr val="FFFFFF"/>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lstStyle/>
          <a:p>
            <a:endParaRPr lang="zh-CN" altLang="en-US" sz="1800">
              <a:solidFill>
                <a:srgbClr val="447A8D"/>
              </a:solidFill>
            </a:endParaRPr>
          </a:p>
        </p:txBody>
      </p:sp>
      <p:sp>
        <p:nvSpPr>
          <p:cNvPr id="52" name="淘宝-想搞设计PPT(倒卖必究)-52"/>
          <p:cNvSpPr/>
          <p:nvPr/>
        </p:nvSpPr>
        <p:spPr bwMode="auto">
          <a:xfrm>
            <a:off x="8756507" y="1302963"/>
            <a:ext cx="523534" cy="1683242"/>
          </a:xfrm>
          <a:custGeom>
            <a:avLst/>
            <a:gdLst>
              <a:gd name="T0" fmla="*/ 741 w 741"/>
              <a:gd name="T1" fmla="*/ 2372 h 2372"/>
              <a:gd name="T2" fmla="*/ 0 w 741"/>
              <a:gd name="T3" fmla="*/ 2372 h 2372"/>
              <a:gd name="T4" fmla="*/ 0 w 741"/>
              <a:gd name="T5" fmla="*/ 0 h 2372"/>
            </a:gdLst>
            <a:ahLst/>
            <a:cxnLst>
              <a:cxn ang="0">
                <a:pos x="T0" y="T1"/>
              </a:cxn>
              <a:cxn ang="0">
                <a:pos x="T2" y="T3"/>
              </a:cxn>
              <a:cxn ang="0">
                <a:pos x="T4" y="T5"/>
              </a:cxn>
            </a:cxnLst>
            <a:rect l="0" t="0" r="r" b="b"/>
            <a:pathLst>
              <a:path w="741" h="2372">
                <a:moveTo>
                  <a:pt x="741" y="2372"/>
                </a:moveTo>
                <a:lnTo>
                  <a:pt x="0" y="2372"/>
                </a:lnTo>
                <a:lnTo>
                  <a:pt x="0" y="0"/>
                </a:lnTo>
              </a:path>
            </a:pathLst>
          </a:custGeom>
          <a:noFill/>
          <a:ln w="9525" cap="flat">
            <a:solidFill>
              <a:srgbClr val="FFFFFF"/>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lstStyle/>
          <a:p>
            <a:endParaRPr lang="zh-CN" altLang="en-US" sz="1800">
              <a:solidFill>
                <a:srgbClr val="447A8D"/>
              </a:solidFill>
            </a:endParaRPr>
          </a:p>
        </p:txBody>
      </p:sp>
      <p:sp>
        <p:nvSpPr>
          <p:cNvPr id="31" name="淘宝-想搞设计PPT(倒卖必究)-31"/>
          <p:cNvSpPr txBox="1"/>
          <p:nvPr/>
        </p:nvSpPr>
        <p:spPr>
          <a:xfrm>
            <a:off x="2381681" y="655344"/>
            <a:ext cx="3647469" cy="492443"/>
          </a:xfrm>
          <a:prstGeom prst="rect">
            <a:avLst/>
          </a:prstGeom>
          <a:noFill/>
          <a:ln>
            <a:noFill/>
          </a:ln>
        </p:spPr>
        <p:txBody>
          <a:bodyPr vert="horz" wrap="square" lIns="0" tIns="0" rIns="0" bIns="0" numCol="1" anchor="t" anchorCtr="0" compatLnSpc="1">
            <a:spAutoFit/>
          </a:bodyPr>
          <a:lstStyle>
            <a:defPPr>
              <a:defRPr lang="zh-CN"/>
            </a:defPPr>
            <a:lvl1pPr marR="0" lvl="0" indent="0">
              <a:lnSpc>
                <a:spcPct val="100000"/>
              </a:lnSpc>
              <a:buClrTx/>
              <a:buSzTx/>
              <a:buFontTx/>
              <a:buNone/>
              <a:defRPr kumimoji="0" sz="3200" b="1" i="0" u="none" strike="noStrike" cap="none" normalizeH="0" baseline="0">
                <a:ln>
                  <a:noFill/>
                </a:ln>
                <a:solidFill>
                  <a:srgbClr val="447A8D"/>
                </a:solidFill>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solidFill>
                  <a:srgbClr val="15548D"/>
                </a:solidFill>
              </a:rPr>
              <a:t>国内相关研究情况</a:t>
            </a:r>
          </a:p>
        </p:txBody>
      </p:sp>
      <p:grpSp>
        <p:nvGrpSpPr>
          <p:cNvPr id="14" name="组合 13">
            <a:extLst>
              <a:ext uri="{FF2B5EF4-FFF2-40B4-BE49-F238E27FC236}">
                <a16:creationId xmlns:a16="http://schemas.microsoft.com/office/drawing/2014/main" id="{C759DCBB-421D-646B-BF6C-3AC96C8C7221}"/>
              </a:ext>
            </a:extLst>
          </p:cNvPr>
          <p:cNvGrpSpPr/>
          <p:nvPr/>
        </p:nvGrpSpPr>
        <p:grpSpPr>
          <a:xfrm>
            <a:off x="2098589" y="1955293"/>
            <a:ext cx="3806536" cy="4005187"/>
            <a:chOff x="2098589" y="1955293"/>
            <a:chExt cx="3806536" cy="4005187"/>
          </a:xfrm>
        </p:grpSpPr>
        <p:grpSp>
          <p:nvGrpSpPr>
            <p:cNvPr id="33" name="网线"/>
            <p:cNvGrpSpPr/>
            <p:nvPr/>
          </p:nvGrpSpPr>
          <p:grpSpPr bwMode="auto">
            <a:xfrm>
              <a:off x="2098589" y="1955293"/>
              <a:ext cx="3806536" cy="4005187"/>
              <a:chOff x="1937437" y="1332541"/>
              <a:chExt cx="3986578" cy="4192919"/>
            </a:xfrm>
          </p:grpSpPr>
          <p:sp>
            <p:nvSpPr>
              <p:cNvPr id="40" name="淘宝-想搞设计PPT(倒卖必究)-40"/>
              <p:cNvSpPr>
                <a:spLocks noChangeShapeType="1"/>
              </p:cNvSpPr>
              <p:nvPr/>
            </p:nvSpPr>
            <p:spPr bwMode="gray">
              <a:xfrm>
                <a:off x="1937437" y="3430588"/>
                <a:ext cx="3986578" cy="0"/>
              </a:xfrm>
              <a:prstGeom prst="line">
                <a:avLst/>
              </a:prstGeom>
              <a:noFill/>
              <a:ln w="28575">
                <a:solidFill>
                  <a:srgbClr val="15548D">
                    <a:alpha val="5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41" name="淘宝-想搞设计PPT(倒卖必究)-41"/>
              <p:cNvSpPr>
                <a:spLocks noChangeShapeType="1"/>
              </p:cNvSpPr>
              <p:nvPr/>
            </p:nvSpPr>
            <p:spPr bwMode="gray">
              <a:xfrm>
                <a:off x="3931520" y="1332541"/>
                <a:ext cx="0" cy="4192919"/>
              </a:xfrm>
              <a:prstGeom prst="line">
                <a:avLst/>
              </a:prstGeom>
              <a:noFill/>
              <a:ln w="28575">
                <a:solidFill>
                  <a:srgbClr val="15548D">
                    <a:alpha val="5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42" name="淘宝-想搞设计PPT(倒卖必究)-42"/>
              <p:cNvSpPr>
                <a:spLocks noChangeArrowheads="1"/>
              </p:cNvSpPr>
              <p:nvPr/>
            </p:nvSpPr>
            <p:spPr bwMode="gray">
              <a:xfrm>
                <a:off x="2332760" y="1808648"/>
                <a:ext cx="3192756" cy="3216899"/>
              </a:xfrm>
              <a:prstGeom prst="ellipse">
                <a:avLst/>
              </a:prstGeom>
              <a:noFill/>
              <a:ln w="9525">
                <a:solidFill>
                  <a:srgbClr val="15548D">
                    <a:alpha val="50000"/>
                  </a:srgbClr>
                </a:solidFill>
                <a:round/>
              </a:ln>
              <a:effectLst/>
              <a:extLst>
                <a:ext uri="{909E8E84-426E-40DD-AFC4-6F175D3DCCD1}">
                  <a14:hiddenFill xmlns:a14="http://schemas.microsoft.com/office/drawing/2010/main">
                    <a:solidFill>
                      <a:schemeClr val="accent1">
                        <a:alpha val="64999"/>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44" name="淘宝-想搞设计PPT(倒卖必究)-44"/>
              <p:cNvSpPr>
                <a:spLocks noChangeArrowheads="1"/>
              </p:cNvSpPr>
              <p:nvPr/>
            </p:nvSpPr>
            <p:spPr bwMode="auto">
              <a:xfrm>
                <a:off x="2135892" y="1600749"/>
                <a:ext cx="3608719" cy="3643808"/>
              </a:xfrm>
              <a:prstGeom prst="ellipse">
                <a:avLst/>
              </a:prstGeom>
              <a:noFill/>
              <a:ln w="19050">
                <a:solidFill>
                  <a:srgbClr val="15548D">
                    <a:alpha val="5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34" name="标题"/>
            <p:cNvGrpSpPr/>
            <p:nvPr/>
          </p:nvGrpSpPr>
          <p:grpSpPr bwMode="auto">
            <a:xfrm>
              <a:off x="2719453" y="2677005"/>
              <a:ext cx="2548130" cy="2599019"/>
              <a:chOff x="579" y="1589"/>
              <a:chExt cx="1358" cy="1358"/>
            </a:xfrm>
            <a:solidFill>
              <a:schemeClr val="accent1"/>
            </a:solidFill>
          </p:grpSpPr>
          <p:sp>
            <p:nvSpPr>
              <p:cNvPr id="37" name="淘宝-想搞设计PPT(倒卖必究)-37"/>
              <p:cNvSpPr>
                <a:spLocks noChangeArrowheads="1"/>
              </p:cNvSpPr>
              <p:nvPr/>
            </p:nvSpPr>
            <p:spPr bwMode="gray">
              <a:xfrm>
                <a:off x="579" y="1589"/>
                <a:ext cx="1358" cy="1358"/>
              </a:xfrm>
              <a:prstGeom prst="ellipse">
                <a:avLst/>
              </a:prstGeom>
              <a:solidFill>
                <a:srgbClr val="15548D"/>
              </a:solidFill>
              <a:ln w="381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38" name="淘宝-想搞设计PPT(倒卖必究)-38"/>
              <p:cNvSpPr>
                <a:spLocks noChangeArrowheads="1"/>
              </p:cNvSpPr>
              <p:nvPr/>
            </p:nvSpPr>
            <p:spPr bwMode="gray">
              <a:xfrm>
                <a:off x="635" y="1642"/>
                <a:ext cx="1245" cy="1246"/>
              </a:xfrm>
              <a:prstGeom prst="ellipse">
                <a:avLst/>
              </a:prstGeom>
              <a:solidFill>
                <a:srgbClr val="15548D"/>
              </a:solidFill>
              <a:ln>
                <a:noFill/>
              </a:ln>
              <a:effectLst>
                <a:outerShdw algn="ctr" rotWithShape="0">
                  <a:srgbClr val="000000">
                    <a:alpha val="50000"/>
                  </a:srgbClr>
                </a:outerShdw>
              </a:effectLst>
              <a:extLst>
                <a:ext uri="{91240B29-F687-4F45-9708-019B960494DF}">
                  <a14:hiddenLine xmlns:a14="http://schemas.microsoft.com/office/drawing/2010/main" w="9525">
                    <a:solidFill>
                      <a:srgbClr val="DDDDDD"/>
                    </a:solidFill>
                    <a:round/>
                  </a14:hiddenLine>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39" name="淘宝-想搞设计PPT(倒卖必究)-39"/>
              <p:cNvSpPr>
                <a:spLocks noChangeArrowheads="1"/>
              </p:cNvSpPr>
              <p:nvPr/>
            </p:nvSpPr>
            <p:spPr bwMode="gray">
              <a:xfrm>
                <a:off x="865" y="1880"/>
                <a:ext cx="797" cy="798"/>
              </a:xfrm>
              <a:prstGeom prst="ellipse">
                <a:avLst/>
              </a:prstGeom>
              <a:solidFill>
                <a:srgbClr val="15548D"/>
              </a:solidFill>
              <a:ln>
                <a:noFill/>
              </a:ln>
              <a:effectLst/>
              <a:extLst>
                <a:ext uri="{91240B29-F687-4F45-9708-019B960494DF}">
                  <a14:hiddenLine xmlns:a14="http://schemas.microsoft.com/office/drawing/2010/main" w="9525">
                    <a:solidFill>
                      <a:srgbClr val="B2B2B2"/>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algn="ctr" eaLnBrk="1" fontAlgn="auto" hangingPunct="1">
                  <a:spcBef>
                    <a:spcPts val="0"/>
                  </a:spcBef>
                  <a:spcAft>
                    <a:spcPts val="0"/>
                  </a:spcAft>
                  <a:defRPr/>
                </a:pPr>
                <a:r>
                  <a:rPr lang="zh-CN" altLang="en-US" sz="2000" b="1" kern="0" dirty="0">
                    <a:solidFill>
                      <a:srgbClr val="FFFFFF"/>
                    </a:solidFill>
                    <a:latin typeface="Arial" panose="020B0604020202020204" pitchFamily="34" charset="0"/>
                    <a:ea typeface="微软雅黑" panose="020B0503020204020204" pitchFamily="34" charset="-122"/>
                  </a:rPr>
                  <a:t>贡献与创新</a:t>
                </a:r>
              </a:p>
            </p:txBody>
          </p:sp>
        </p:grpSp>
      </p:grpSp>
      <p:sp>
        <p:nvSpPr>
          <p:cNvPr id="63" name="淘宝-想搞设计PPT(倒卖必究)-63"/>
          <p:cNvSpPr>
            <a:spLocks noChangeArrowheads="1"/>
          </p:cNvSpPr>
          <p:nvPr>
            <p:custDataLst>
              <p:tags r:id="rId1"/>
            </p:custDataLst>
          </p:nvPr>
        </p:nvSpPr>
        <p:spPr bwMode="black">
          <a:xfrm>
            <a:off x="5069145" y="5338283"/>
            <a:ext cx="2231470" cy="319506"/>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r>
              <a:rPr lang="zh-CN" altLang="en-US" sz="1600" b="1" dirty="0">
                <a:solidFill>
                  <a:srgbClr val="15548D"/>
                </a:solidFill>
                <a:latin typeface="微软雅黑" panose="020B0503020204020204" pitchFamily="34" charset="-122"/>
                <a:ea typeface="微软雅黑" panose="020B0503020204020204" pitchFamily="34" charset="-122"/>
              </a:rPr>
              <a:t>配套不成熟</a:t>
            </a:r>
          </a:p>
        </p:txBody>
      </p:sp>
      <p:sp>
        <p:nvSpPr>
          <p:cNvPr id="64" name="淘宝-想搞设计PPT(倒卖必究)-64"/>
          <p:cNvSpPr>
            <a:spLocks noChangeArrowheads="1"/>
          </p:cNvSpPr>
          <p:nvPr>
            <p:custDataLst>
              <p:tags r:id="rId2"/>
            </p:custDataLst>
          </p:nvPr>
        </p:nvSpPr>
        <p:spPr bwMode="black">
          <a:xfrm>
            <a:off x="5751320" y="4654582"/>
            <a:ext cx="2231470" cy="319506"/>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r>
              <a:rPr lang="zh-CN" altLang="en-US" sz="1600" b="1" dirty="0">
                <a:solidFill>
                  <a:srgbClr val="15548D"/>
                </a:solidFill>
                <a:latin typeface="微软雅黑" panose="020B0503020204020204" pitchFamily="34" charset="-122"/>
                <a:ea typeface="微软雅黑" panose="020B0503020204020204" pitchFamily="34" charset="-122"/>
              </a:rPr>
              <a:t>发展较快</a:t>
            </a:r>
          </a:p>
        </p:txBody>
      </p:sp>
      <p:sp>
        <p:nvSpPr>
          <p:cNvPr id="65" name="淘宝-想搞设计PPT(倒卖必究)-65"/>
          <p:cNvSpPr>
            <a:spLocks noChangeArrowheads="1"/>
          </p:cNvSpPr>
          <p:nvPr>
            <p:custDataLst>
              <p:tags r:id="rId3"/>
            </p:custDataLst>
          </p:nvPr>
        </p:nvSpPr>
        <p:spPr bwMode="black">
          <a:xfrm>
            <a:off x="6010547" y="3791239"/>
            <a:ext cx="2229954" cy="319506"/>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r>
              <a:rPr lang="zh-CN" altLang="en-US" sz="1600" b="1" dirty="0">
                <a:solidFill>
                  <a:srgbClr val="15548D"/>
                </a:solidFill>
                <a:latin typeface="微软雅黑" panose="020B0503020204020204" pitchFamily="34" charset="-122"/>
                <a:ea typeface="微软雅黑" panose="020B0503020204020204" pitchFamily="34" charset="-122"/>
              </a:rPr>
              <a:t>人才缺乏</a:t>
            </a:r>
          </a:p>
        </p:txBody>
      </p:sp>
      <p:sp>
        <p:nvSpPr>
          <p:cNvPr id="66" name="淘宝-想搞设计PPT(倒卖必究)-66"/>
          <p:cNvSpPr>
            <a:spLocks noChangeArrowheads="1"/>
          </p:cNvSpPr>
          <p:nvPr>
            <p:custDataLst>
              <p:tags r:id="rId4"/>
            </p:custDataLst>
          </p:nvPr>
        </p:nvSpPr>
        <p:spPr bwMode="black">
          <a:xfrm>
            <a:off x="5755869" y="2952150"/>
            <a:ext cx="2229954" cy="319506"/>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r>
              <a:rPr lang="zh-CN" altLang="en-US" sz="1600" b="1" dirty="0">
                <a:solidFill>
                  <a:srgbClr val="15548D"/>
                </a:solidFill>
                <a:latin typeface="微软雅黑" panose="020B0503020204020204" pitchFamily="34" charset="-122"/>
                <a:ea typeface="微软雅黑" panose="020B0503020204020204" pitchFamily="34" charset="-122"/>
              </a:rPr>
              <a:t>政策法规制定滞后</a:t>
            </a:r>
          </a:p>
        </p:txBody>
      </p:sp>
      <p:sp>
        <p:nvSpPr>
          <p:cNvPr id="67" name="淘宝-想搞设计PPT(倒卖必究)-67"/>
          <p:cNvSpPr>
            <a:spLocks noChangeArrowheads="1"/>
          </p:cNvSpPr>
          <p:nvPr>
            <p:custDataLst>
              <p:tags r:id="rId5"/>
            </p:custDataLst>
          </p:nvPr>
        </p:nvSpPr>
        <p:spPr bwMode="black">
          <a:xfrm>
            <a:off x="5019120" y="2200229"/>
            <a:ext cx="2231470" cy="319506"/>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r>
              <a:rPr lang="zh-CN" altLang="en-US" sz="1600" b="1" dirty="0">
                <a:solidFill>
                  <a:srgbClr val="15548D"/>
                </a:solidFill>
                <a:latin typeface="微软雅黑" panose="020B0503020204020204" pitchFamily="34" charset="-122"/>
                <a:ea typeface="微软雅黑" panose="020B0503020204020204" pitchFamily="34" charset="-122"/>
              </a:rPr>
              <a:t>起步较晚</a:t>
            </a:r>
          </a:p>
        </p:txBody>
      </p:sp>
      <p:grpSp>
        <p:nvGrpSpPr>
          <p:cNvPr id="13" name="组合 12">
            <a:extLst>
              <a:ext uri="{FF2B5EF4-FFF2-40B4-BE49-F238E27FC236}">
                <a16:creationId xmlns:a16="http://schemas.microsoft.com/office/drawing/2014/main" id="{0C8D140A-F302-0220-C19E-55D66FD0807E}"/>
              </a:ext>
            </a:extLst>
          </p:cNvPr>
          <p:cNvGrpSpPr/>
          <p:nvPr/>
        </p:nvGrpSpPr>
        <p:grpSpPr>
          <a:xfrm>
            <a:off x="4622607" y="2168096"/>
            <a:ext cx="364018" cy="363999"/>
            <a:chOff x="4622607" y="2168096"/>
            <a:chExt cx="364018" cy="363999"/>
          </a:xfrm>
        </p:grpSpPr>
        <p:sp>
          <p:nvSpPr>
            <p:cNvPr id="69" name="淘宝-想搞设计PPT(倒卖必究)-69"/>
            <p:cNvSpPr>
              <a:spLocks noChangeArrowheads="1"/>
            </p:cNvSpPr>
            <p:nvPr>
              <p:custDataLst>
                <p:tags r:id="rId19"/>
              </p:custDataLst>
            </p:nvPr>
          </p:nvSpPr>
          <p:spPr bwMode="gray">
            <a:xfrm>
              <a:off x="4622607" y="2168096"/>
              <a:ext cx="364018" cy="363999"/>
            </a:xfrm>
            <a:prstGeom prst="ellipse">
              <a:avLst/>
            </a:prstGeom>
            <a:solidFill>
              <a:srgbClr val="15548D"/>
            </a:solid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70" name="淘宝-想搞设计PPT(倒卖必究)-70"/>
            <p:cNvSpPr>
              <a:spLocks noChangeArrowheads="1"/>
            </p:cNvSpPr>
            <p:nvPr>
              <p:custDataLst>
                <p:tags r:id="rId20"/>
              </p:custDataLst>
            </p:nvPr>
          </p:nvSpPr>
          <p:spPr bwMode="gray">
            <a:xfrm>
              <a:off x="4657342" y="2198661"/>
              <a:ext cx="302885" cy="302869"/>
            </a:xfrm>
            <a:prstGeom prst="ellipse">
              <a:avLst/>
            </a:prstGeom>
            <a:solidFill>
              <a:srgbClr val="15548D"/>
            </a:solid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12" name="组合 11">
            <a:extLst>
              <a:ext uri="{FF2B5EF4-FFF2-40B4-BE49-F238E27FC236}">
                <a16:creationId xmlns:a16="http://schemas.microsoft.com/office/drawing/2014/main" id="{1B0073FA-D5AB-B6E0-8D56-6E2879755F69}"/>
              </a:ext>
            </a:extLst>
          </p:cNvPr>
          <p:cNvGrpSpPr/>
          <p:nvPr/>
        </p:nvGrpSpPr>
        <p:grpSpPr>
          <a:xfrm>
            <a:off x="5384666" y="2923309"/>
            <a:ext cx="364018" cy="363999"/>
            <a:chOff x="5384666" y="2923309"/>
            <a:chExt cx="364018" cy="363999"/>
          </a:xfrm>
        </p:grpSpPr>
        <p:sp>
          <p:nvSpPr>
            <p:cNvPr id="72" name="淘宝-想搞设计PPT(倒卖必究)-72"/>
            <p:cNvSpPr>
              <a:spLocks noChangeArrowheads="1"/>
            </p:cNvSpPr>
            <p:nvPr>
              <p:custDataLst>
                <p:tags r:id="rId17"/>
              </p:custDataLst>
            </p:nvPr>
          </p:nvSpPr>
          <p:spPr bwMode="gray">
            <a:xfrm>
              <a:off x="5384666" y="2923309"/>
              <a:ext cx="364018" cy="363999"/>
            </a:xfrm>
            <a:prstGeom prst="ellipse">
              <a:avLst/>
            </a:prstGeom>
            <a:solidFill>
              <a:srgbClr val="7F7F7F"/>
            </a:solid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73" name="淘宝-想搞设计PPT(倒卖必究)-73"/>
            <p:cNvSpPr>
              <a:spLocks noChangeArrowheads="1"/>
            </p:cNvSpPr>
            <p:nvPr>
              <p:custDataLst>
                <p:tags r:id="rId18"/>
              </p:custDataLst>
            </p:nvPr>
          </p:nvSpPr>
          <p:spPr bwMode="gray">
            <a:xfrm>
              <a:off x="5415232" y="2953874"/>
              <a:ext cx="302885" cy="302869"/>
            </a:xfrm>
            <a:prstGeom prst="ellipse">
              <a:avLst/>
            </a:prstGeom>
            <a:solidFill>
              <a:srgbClr val="7F7F7F"/>
            </a:solid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11" name="组合 10">
            <a:extLst>
              <a:ext uri="{FF2B5EF4-FFF2-40B4-BE49-F238E27FC236}">
                <a16:creationId xmlns:a16="http://schemas.microsoft.com/office/drawing/2014/main" id="{A14863E8-DAF3-1BDF-8424-BBAE710EDE14}"/>
              </a:ext>
            </a:extLst>
          </p:cNvPr>
          <p:cNvGrpSpPr/>
          <p:nvPr/>
        </p:nvGrpSpPr>
        <p:grpSpPr>
          <a:xfrm>
            <a:off x="5633013" y="3746557"/>
            <a:ext cx="364018" cy="363999"/>
            <a:chOff x="5633013" y="3746557"/>
            <a:chExt cx="364018" cy="363999"/>
          </a:xfrm>
        </p:grpSpPr>
        <p:sp>
          <p:nvSpPr>
            <p:cNvPr id="75" name="淘宝-想搞设计PPT(倒卖必究)-75"/>
            <p:cNvSpPr>
              <a:spLocks noChangeArrowheads="1"/>
            </p:cNvSpPr>
            <p:nvPr>
              <p:custDataLst>
                <p:tags r:id="rId15"/>
              </p:custDataLst>
            </p:nvPr>
          </p:nvSpPr>
          <p:spPr bwMode="gray">
            <a:xfrm>
              <a:off x="5633013" y="3746557"/>
              <a:ext cx="364018" cy="363999"/>
            </a:xfrm>
            <a:prstGeom prst="ellipse">
              <a:avLst/>
            </a:prstGeom>
            <a:solidFill>
              <a:srgbClr val="15548D"/>
            </a:solid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76" name="淘宝-想搞设计PPT(倒卖必究)-76"/>
            <p:cNvSpPr>
              <a:spLocks noChangeArrowheads="1"/>
            </p:cNvSpPr>
            <p:nvPr>
              <p:custDataLst>
                <p:tags r:id="rId16"/>
              </p:custDataLst>
            </p:nvPr>
          </p:nvSpPr>
          <p:spPr bwMode="gray">
            <a:xfrm>
              <a:off x="5663579" y="3777122"/>
              <a:ext cx="302885" cy="302869"/>
            </a:xfrm>
            <a:prstGeom prst="ellipse">
              <a:avLst/>
            </a:prstGeom>
            <a:solidFill>
              <a:srgbClr val="15548D"/>
            </a:solid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10" name="组合 9">
            <a:extLst>
              <a:ext uri="{FF2B5EF4-FFF2-40B4-BE49-F238E27FC236}">
                <a16:creationId xmlns:a16="http://schemas.microsoft.com/office/drawing/2014/main" id="{9EEED54F-3BD2-F88F-24C3-D2379B26F94E}"/>
              </a:ext>
            </a:extLst>
          </p:cNvPr>
          <p:cNvGrpSpPr/>
          <p:nvPr/>
        </p:nvGrpSpPr>
        <p:grpSpPr>
          <a:xfrm>
            <a:off x="5374460" y="4620836"/>
            <a:ext cx="364018" cy="363999"/>
            <a:chOff x="5374460" y="4620836"/>
            <a:chExt cx="364018" cy="363999"/>
          </a:xfrm>
        </p:grpSpPr>
        <p:sp>
          <p:nvSpPr>
            <p:cNvPr id="78" name="淘宝-想搞设计PPT(倒卖必究)-78"/>
            <p:cNvSpPr>
              <a:spLocks noChangeArrowheads="1"/>
            </p:cNvSpPr>
            <p:nvPr>
              <p:custDataLst>
                <p:tags r:id="rId13"/>
              </p:custDataLst>
            </p:nvPr>
          </p:nvSpPr>
          <p:spPr bwMode="gray">
            <a:xfrm>
              <a:off x="5374460" y="4620836"/>
              <a:ext cx="364018" cy="363999"/>
            </a:xfrm>
            <a:prstGeom prst="ellipse">
              <a:avLst/>
            </a:prstGeom>
            <a:solidFill>
              <a:srgbClr val="7F7F7F"/>
            </a:solid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79" name="淘宝-想搞设计PPT(倒卖必究)-79"/>
            <p:cNvSpPr>
              <a:spLocks noChangeArrowheads="1"/>
            </p:cNvSpPr>
            <p:nvPr>
              <p:custDataLst>
                <p:tags r:id="rId14"/>
              </p:custDataLst>
            </p:nvPr>
          </p:nvSpPr>
          <p:spPr bwMode="gray">
            <a:xfrm>
              <a:off x="5406416" y="4651401"/>
              <a:ext cx="302885" cy="302869"/>
            </a:xfrm>
            <a:prstGeom prst="ellipse">
              <a:avLst/>
            </a:prstGeom>
            <a:solidFill>
              <a:srgbClr val="7F7F7F"/>
            </a:solid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9" name="组合 8">
            <a:extLst>
              <a:ext uri="{FF2B5EF4-FFF2-40B4-BE49-F238E27FC236}">
                <a16:creationId xmlns:a16="http://schemas.microsoft.com/office/drawing/2014/main" id="{E14A49B9-A1D8-CCC5-8C9B-72FE9C0594ED}"/>
              </a:ext>
            </a:extLst>
          </p:cNvPr>
          <p:cNvGrpSpPr/>
          <p:nvPr/>
        </p:nvGrpSpPr>
        <p:grpSpPr>
          <a:xfrm>
            <a:off x="4704256" y="5287601"/>
            <a:ext cx="364018" cy="363999"/>
            <a:chOff x="4704256" y="5287601"/>
            <a:chExt cx="364018" cy="363999"/>
          </a:xfrm>
        </p:grpSpPr>
        <p:sp>
          <p:nvSpPr>
            <p:cNvPr id="81" name="淘宝-想搞设计PPT(倒卖必究)-81"/>
            <p:cNvSpPr>
              <a:spLocks noChangeArrowheads="1"/>
            </p:cNvSpPr>
            <p:nvPr>
              <p:custDataLst>
                <p:tags r:id="rId11"/>
              </p:custDataLst>
            </p:nvPr>
          </p:nvSpPr>
          <p:spPr bwMode="gray">
            <a:xfrm>
              <a:off x="4704256" y="5287601"/>
              <a:ext cx="364018" cy="363999"/>
            </a:xfrm>
            <a:prstGeom prst="ellipse">
              <a:avLst/>
            </a:prstGeom>
            <a:solidFill>
              <a:srgbClr val="15548D"/>
            </a:solid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82" name="淘宝-想搞设计PPT(倒卖必究)-82"/>
            <p:cNvSpPr>
              <a:spLocks noChangeArrowheads="1"/>
            </p:cNvSpPr>
            <p:nvPr>
              <p:custDataLst>
                <p:tags r:id="rId12"/>
              </p:custDataLst>
            </p:nvPr>
          </p:nvSpPr>
          <p:spPr bwMode="gray">
            <a:xfrm>
              <a:off x="4733433" y="5318166"/>
              <a:ext cx="302885" cy="302869"/>
            </a:xfrm>
            <a:prstGeom prst="ellipse">
              <a:avLst/>
            </a:prstGeom>
            <a:solidFill>
              <a:srgbClr val="15548D"/>
            </a:solid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sp>
        <p:nvSpPr>
          <p:cNvPr id="83" name="淘宝-想搞设计PPT(倒卖必究)-83"/>
          <p:cNvSpPr/>
          <p:nvPr>
            <p:custDataLst>
              <p:tags r:id="rId6"/>
            </p:custDataLst>
          </p:nvPr>
        </p:nvSpPr>
        <p:spPr>
          <a:xfrm>
            <a:off x="6038139" y="2199620"/>
            <a:ext cx="3140453" cy="584471"/>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起步于上世纪</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90</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初，总共发展不过</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20</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余年时间。</a:t>
            </a:r>
          </a:p>
        </p:txBody>
      </p:sp>
      <p:sp>
        <p:nvSpPr>
          <p:cNvPr id="84" name="淘宝-想搞设计PPT(倒卖必究)-84"/>
          <p:cNvSpPr/>
          <p:nvPr>
            <p:custDataLst>
              <p:tags r:id="rId7"/>
            </p:custDataLst>
          </p:nvPr>
        </p:nvSpPr>
        <p:spPr>
          <a:xfrm>
            <a:off x="7608365" y="2906484"/>
            <a:ext cx="3269718" cy="584519"/>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法律法规制订比较滞后，适用的法规还是上世纪</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80</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年代的</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XXXX</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标准</a:t>
            </a:r>
          </a:p>
        </p:txBody>
      </p:sp>
      <p:sp>
        <p:nvSpPr>
          <p:cNvPr id="85" name="淘宝-想搞设计PPT(倒卖必究)-85"/>
          <p:cNvSpPr/>
          <p:nvPr>
            <p:custDataLst>
              <p:tags r:id="rId8"/>
            </p:custDataLst>
          </p:nvPr>
        </p:nvSpPr>
        <p:spPr>
          <a:xfrm>
            <a:off x="7093126" y="3778399"/>
            <a:ext cx="3140453" cy="584471"/>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目前本行业对人才的逐年增长，人才缺口较大。</a:t>
            </a:r>
          </a:p>
        </p:txBody>
      </p:sp>
      <p:sp>
        <p:nvSpPr>
          <p:cNvPr id="93" name="淘宝-想搞设计PPT(倒卖必究)-93"/>
          <p:cNvSpPr/>
          <p:nvPr>
            <p:custDataLst>
              <p:tags r:id="rId9"/>
            </p:custDataLst>
          </p:nvPr>
        </p:nvSpPr>
        <p:spPr>
          <a:xfrm>
            <a:off x="6831701" y="4623501"/>
            <a:ext cx="3718472" cy="584519"/>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行业规模每年以</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300%</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的速度快速增长，远高于国外</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50%</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的平均增速。</a:t>
            </a:r>
          </a:p>
        </p:txBody>
      </p:sp>
      <p:sp>
        <p:nvSpPr>
          <p:cNvPr id="94" name="淘宝-想搞设计PPT(倒卖必究)-94"/>
          <p:cNvSpPr/>
          <p:nvPr>
            <p:custDataLst>
              <p:tags r:id="rId10"/>
            </p:custDataLst>
          </p:nvPr>
        </p:nvSpPr>
        <p:spPr>
          <a:xfrm>
            <a:off x="6399911" y="5375961"/>
            <a:ext cx="3494091" cy="584519"/>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相关配套的产业不完善，还需从多面着手构建完整产业体系。</a:t>
            </a:r>
          </a:p>
        </p:txBody>
      </p:sp>
      <p:pic>
        <p:nvPicPr>
          <p:cNvPr id="95" name="Picture 94" descr="华中科技大学.png"/>
          <p:cNvPicPr>
            <a:picLocks noChangeAspect="1"/>
          </p:cNvPicPr>
          <p:nvPr/>
        </p:nvPicPr>
        <p:blipFill>
          <a:blip r:embed="rId24"/>
          <a:stretch>
            <a:fillRect/>
          </a:stretch>
        </p:blipFill>
        <p:spPr>
          <a:xfrm>
            <a:off x="76732" y="427587"/>
            <a:ext cx="1470932" cy="323078"/>
          </a:xfrm>
          <a:prstGeom prst="rect">
            <a:avLst/>
          </a:prstGeom>
        </p:spPr>
      </p:pic>
    </p:spTree>
  </p:cSld>
  <p:clrMapOvr>
    <a:masterClrMapping/>
  </p:clrMapOvr>
  <p:transition spd="slow" advTm="618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lt">
                                    <p:tmPct val="15000"/>
                                  </p:iterate>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10" presetClass="entr" presetSubtype="0" fill="hold" grpId="0" nodeType="withEffect">
                                  <p:stCondLst>
                                    <p:cond delay="0"/>
                                  </p:stCondLst>
                                  <p:iterate type="lt">
                                    <p:tmPct val="15000"/>
                                  </p:iterate>
                                  <p:childTnLst>
                                    <p:set>
                                      <p:cBhvr>
                                        <p:cTn id="13" dur="1" fill="hold">
                                          <p:stCondLst>
                                            <p:cond delay="0"/>
                                          </p:stCondLst>
                                        </p:cTn>
                                        <p:tgtEl>
                                          <p:spTgt spid="66"/>
                                        </p:tgtEl>
                                        <p:attrNameLst>
                                          <p:attrName>style.visibility</p:attrName>
                                        </p:attrNameLst>
                                      </p:cBhvr>
                                      <p:to>
                                        <p:strVal val="visible"/>
                                      </p:to>
                                    </p:set>
                                    <p:animEffect transition="in" filter="fade">
                                      <p:cBhvr>
                                        <p:cTn id="14" dur="500"/>
                                        <p:tgtEl>
                                          <p:spTgt spid="66"/>
                                        </p:tgtEl>
                                      </p:cBhvr>
                                    </p:animEffect>
                                  </p:childTnLst>
                                </p:cTn>
                              </p:par>
                              <p:par>
                                <p:cTn id="15" presetID="10" presetClass="entr" presetSubtype="0" fill="hold" grpId="0" nodeType="withEffect">
                                  <p:stCondLst>
                                    <p:cond delay="0"/>
                                  </p:stCondLst>
                                  <p:iterate type="lt">
                                    <p:tmPct val="15000"/>
                                  </p:iterate>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0" nodeType="withEffect">
                                  <p:stCondLst>
                                    <p:cond delay="0"/>
                                  </p:stCondLst>
                                  <p:iterate type="lt">
                                    <p:tmPct val="15000"/>
                                  </p:iterate>
                                  <p:childTnLst>
                                    <p:set>
                                      <p:cBhvr>
                                        <p:cTn id="19" dur="1" fill="hold">
                                          <p:stCondLst>
                                            <p:cond delay="0"/>
                                          </p:stCondLst>
                                        </p:cTn>
                                        <p:tgtEl>
                                          <p:spTgt spid="64"/>
                                        </p:tgtEl>
                                        <p:attrNameLst>
                                          <p:attrName>style.visibility</p:attrName>
                                        </p:attrNameLst>
                                      </p:cBhvr>
                                      <p:to>
                                        <p:strVal val="visible"/>
                                      </p:to>
                                    </p:set>
                                    <p:animEffect transition="in" filter="fade">
                                      <p:cBhvr>
                                        <p:cTn id="20" dur="500"/>
                                        <p:tgtEl>
                                          <p:spTgt spid="64"/>
                                        </p:tgtEl>
                                      </p:cBhvr>
                                    </p:animEffect>
                                  </p:childTnLst>
                                </p:cTn>
                              </p:par>
                              <p:par>
                                <p:cTn id="21" presetID="10" presetClass="entr" presetSubtype="0" fill="hold" grpId="0" nodeType="withEffect">
                                  <p:stCondLst>
                                    <p:cond delay="0"/>
                                  </p:stCondLst>
                                  <p:iterate type="lt">
                                    <p:tmPct val="15000"/>
                                  </p:iterate>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childTnLst>
                          </p:cTn>
                        </p:par>
                        <p:par>
                          <p:cTn id="24" fill="hold">
                            <p:stCondLst>
                              <p:cond delay="1525"/>
                            </p:stCondLst>
                            <p:childTnLst>
                              <p:par>
                                <p:cTn id="25" presetID="14" presetClass="entr" presetSubtype="10" fill="hold" grpId="0" nodeType="after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randombar(horizontal)">
                                      <p:cBhvr>
                                        <p:cTn id="27" dur="500"/>
                                        <p:tgtEl>
                                          <p:spTgt spid="83"/>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randombar(horizontal)">
                                      <p:cBhvr>
                                        <p:cTn id="30" dur="500"/>
                                        <p:tgtEl>
                                          <p:spTgt spid="84"/>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randombar(horizontal)">
                                      <p:cBhvr>
                                        <p:cTn id="33" dur="500"/>
                                        <p:tgtEl>
                                          <p:spTgt spid="85"/>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randombar(horizontal)">
                                      <p:cBhvr>
                                        <p:cTn id="36" dur="500"/>
                                        <p:tgtEl>
                                          <p:spTgt spid="93"/>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94"/>
                                        </p:tgtEl>
                                        <p:attrNameLst>
                                          <p:attrName>style.visibility</p:attrName>
                                        </p:attrNameLst>
                                      </p:cBhvr>
                                      <p:to>
                                        <p:strVal val="visible"/>
                                      </p:to>
                                    </p:set>
                                    <p:animEffect transition="in" filter="randombar(horizontal)">
                                      <p:cBhvr>
                                        <p:cTn id="39"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3" grpId="0" bldLvl="0" animBg="1"/>
      <p:bldP spid="64" grpId="0" bldLvl="0" animBg="1"/>
      <p:bldP spid="65" grpId="0" bldLvl="0" animBg="1"/>
      <p:bldP spid="66" grpId="0" bldLvl="0" animBg="1"/>
      <p:bldP spid="67" grpId="0" bldLvl="0" animBg="1"/>
      <p:bldP spid="83" grpId="0"/>
      <p:bldP spid="84" grpId="0"/>
      <p:bldP spid="85" grpId="0"/>
      <p:bldP spid="93" grpId="0"/>
      <p:bldP spid="9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想搞设计PPT(倒卖必究)-8">
            <a:extLst>
              <a:ext uri="{FF2B5EF4-FFF2-40B4-BE49-F238E27FC236}">
                <a16:creationId xmlns:a16="http://schemas.microsoft.com/office/drawing/2014/main" id="{203EA138-F5C3-FC36-E3BD-4F7AE81ED423}"/>
              </a:ext>
            </a:extLst>
          </p:cNvPr>
          <p:cNvSpPr/>
          <p:nvPr/>
        </p:nvSpPr>
        <p:spPr>
          <a:xfrm>
            <a:off x="0" y="0"/>
            <a:ext cx="1691680" cy="68580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淘宝-想搞设计PPT(倒卖必究)-7">
            <a:extLst>
              <a:ext uri="{FF2B5EF4-FFF2-40B4-BE49-F238E27FC236}">
                <a16:creationId xmlns:a16="http://schemas.microsoft.com/office/drawing/2014/main" id="{451B0269-FC16-2E14-45E0-BDAC9B4AF4AE}"/>
              </a:ext>
            </a:extLst>
          </p:cNvPr>
          <p:cNvCxnSpPr/>
          <p:nvPr/>
        </p:nvCxnSpPr>
        <p:spPr>
          <a:xfrm>
            <a:off x="1907704" y="1268760"/>
            <a:ext cx="8312061"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aphicFrame>
        <p:nvGraphicFramePr>
          <p:cNvPr id="6" name="淘宝-想搞设计PPT(倒卖必究)-6">
            <a:extLst>
              <a:ext uri="{FF2B5EF4-FFF2-40B4-BE49-F238E27FC236}">
                <a16:creationId xmlns:a16="http://schemas.microsoft.com/office/drawing/2014/main" id="{450253A7-8ABC-0099-7099-768268BEC34B}"/>
              </a:ext>
            </a:extLst>
          </p:cNvPr>
          <p:cNvGraphicFramePr>
            <a:graphicFrameLocks noGrp="1"/>
          </p:cNvGraphicFramePr>
          <p:nvPr/>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关键技术与实践难点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研究成果与应用前景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相关建议与论文总结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a:extLst>
              <a:ext uri="{FF2B5EF4-FFF2-40B4-BE49-F238E27FC236}">
                <a16:creationId xmlns:a16="http://schemas.microsoft.com/office/drawing/2014/main" id="{2031C95B-AF7D-93DB-7708-3A9F1D4131B9}"/>
              </a:ext>
            </a:extLst>
          </p:cNvPr>
          <p:cNvGrpSpPr/>
          <p:nvPr/>
        </p:nvGrpSpPr>
        <p:grpSpPr>
          <a:xfrm>
            <a:off x="0" y="1268760"/>
            <a:ext cx="1691680" cy="788035"/>
            <a:chOff x="0" y="1268760"/>
            <a:chExt cx="1691680" cy="788035"/>
          </a:xfrm>
        </p:grpSpPr>
        <p:sp>
          <p:nvSpPr>
            <p:cNvPr id="4" name="淘宝-想搞设计PPT(倒卖必究)-4">
              <a:extLst>
                <a:ext uri="{FF2B5EF4-FFF2-40B4-BE49-F238E27FC236}">
                  <a16:creationId xmlns:a16="http://schemas.microsoft.com/office/drawing/2014/main" id="{F6E52FBD-B142-E611-9F28-86AD3654B49E}"/>
                </a:ext>
              </a:extLst>
            </p:cNvPr>
            <p:cNvSpPr/>
            <p:nvPr userDrawn="1"/>
          </p:nvSpPr>
          <p:spPr>
            <a:xfrm>
              <a:off x="0" y="1268760"/>
              <a:ext cx="1691005" cy="7880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rgbClr val="15548D"/>
                  </a:solidFill>
                  <a:latin typeface="微软雅黑" panose="020B0503020204020204" pitchFamily="34" charset="-122"/>
                  <a:ea typeface="微软雅黑" panose="020B0503020204020204" pitchFamily="34" charset="-122"/>
                </a:rPr>
                <a:t>绪论</a:t>
              </a:r>
            </a:p>
          </p:txBody>
        </p:sp>
        <p:sp>
          <p:nvSpPr>
            <p:cNvPr id="5" name="淘宝-想搞设计PPT(倒卖必究)-5">
              <a:extLst>
                <a:ext uri="{FF2B5EF4-FFF2-40B4-BE49-F238E27FC236}">
                  <a16:creationId xmlns:a16="http://schemas.microsoft.com/office/drawing/2014/main" id="{72ED7711-AD80-8494-167E-59DEA6BFB517}"/>
                </a:ext>
              </a:extLst>
            </p:cNvPr>
            <p:cNvSpPr/>
            <p:nvPr userDrawn="1"/>
          </p:nvSpPr>
          <p:spPr>
            <a:xfrm rot="16200000">
              <a:off x="1547664" y="1590846"/>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淘宝-想搞设计PPT(倒卖必究)-21"/>
          <p:cNvSpPr txBox="1"/>
          <p:nvPr/>
        </p:nvSpPr>
        <p:spPr>
          <a:xfrm>
            <a:off x="2784330" y="5120751"/>
            <a:ext cx="2520302" cy="646011"/>
          </a:xfrm>
          <a:prstGeom prst="rect">
            <a:avLst/>
          </a:prstGeom>
          <a:noFill/>
        </p:spPr>
        <p:txBody>
          <a:bodyPr wrap="square" rtlCol="0">
            <a:spAutoFit/>
          </a:bodyPr>
          <a:lstStyle/>
          <a:p>
            <a:pPr algn="ctr"/>
            <a:r>
              <a:rPr lang="zh-CN" altLang="en-US" sz="3600" b="1" dirty="0">
                <a:solidFill>
                  <a:srgbClr val="15548D"/>
                </a:solidFill>
                <a:latin typeface="微软雅黑" panose="020B0503020204020204" pitchFamily="34" charset="-122"/>
                <a:ea typeface="微软雅黑" panose="020B0503020204020204" pitchFamily="34" charset="-122"/>
              </a:rPr>
              <a:t>三个意义</a:t>
            </a:r>
          </a:p>
        </p:txBody>
      </p:sp>
      <p:sp>
        <p:nvSpPr>
          <p:cNvPr id="24" name="淘宝-想搞设计PPT(倒卖必究)-24"/>
          <p:cNvSpPr txBox="1"/>
          <p:nvPr/>
        </p:nvSpPr>
        <p:spPr>
          <a:xfrm>
            <a:off x="2352628" y="656712"/>
            <a:ext cx="3647469" cy="492443"/>
          </a:xfrm>
          <a:prstGeom prst="rect">
            <a:avLst/>
          </a:prstGeom>
          <a:noFill/>
          <a:ln>
            <a:noFill/>
          </a:ln>
        </p:spPr>
        <p:txBody>
          <a:bodyPr vert="horz" wrap="square" lIns="0" tIns="0" rIns="0" bIns="0" numCol="1" anchor="t" anchorCtr="0" compatLnSpc="1">
            <a:spAutoFit/>
          </a:bodyPr>
          <a:lstStyle>
            <a:defPPr>
              <a:defRPr lang="zh-CN"/>
            </a:defPPr>
            <a:lvl1pPr marR="0" lvl="0" indent="0">
              <a:lnSpc>
                <a:spcPct val="100000"/>
              </a:lnSpc>
              <a:buClrTx/>
              <a:buSzTx/>
              <a:buFontTx/>
              <a:buNone/>
              <a:defRPr kumimoji="0" sz="3200" b="1" i="0" u="none" strike="noStrike" cap="none" normalizeH="0" baseline="0">
                <a:ln>
                  <a:noFill/>
                </a:ln>
                <a:solidFill>
                  <a:srgbClr val="447A8D"/>
                </a:solidFill>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solidFill>
                  <a:srgbClr val="15548D"/>
                </a:solidFill>
              </a:rPr>
              <a:t>研究意义</a:t>
            </a:r>
          </a:p>
        </p:txBody>
      </p:sp>
      <p:grpSp>
        <p:nvGrpSpPr>
          <p:cNvPr id="9" name="组合 8">
            <a:extLst>
              <a:ext uri="{FF2B5EF4-FFF2-40B4-BE49-F238E27FC236}">
                <a16:creationId xmlns:a16="http://schemas.microsoft.com/office/drawing/2014/main" id="{27ACB789-FAB2-EB21-AC83-3F0265411E78}"/>
              </a:ext>
            </a:extLst>
          </p:cNvPr>
          <p:cNvGrpSpPr/>
          <p:nvPr/>
        </p:nvGrpSpPr>
        <p:grpSpPr>
          <a:xfrm>
            <a:off x="5205163" y="2409068"/>
            <a:ext cx="4421754" cy="3907967"/>
            <a:chOff x="5205163" y="2409068"/>
            <a:chExt cx="4421754" cy="3907967"/>
          </a:xfrm>
        </p:grpSpPr>
        <p:sp>
          <p:nvSpPr>
            <p:cNvPr id="23" name="淘宝-想搞设计PPT(倒卖必究)-23"/>
            <p:cNvSpPr>
              <a:spLocks noChangeArrowheads="1"/>
            </p:cNvSpPr>
            <p:nvPr/>
          </p:nvSpPr>
          <p:spPr bwMode="auto">
            <a:xfrm>
              <a:off x="5236144" y="2538038"/>
              <a:ext cx="2224636" cy="2225167"/>
            </a:xfrm>
            <a:prstGeom prst="ellipse">
              <a:avLst/>
            </a:pr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endParaRPr lang="zh-CN" altLang="en-US" sz="1800"/>
            </a:p>
          </p:txBody>
        </p:sp>
        <p:sp>
          <p:nvSpPr>
            <p:cNvPr id="26" name="淘宝-想搞设计PPT(倒卖必究)-26"/>
            <p:cNvSpPr>
              <a:spLocks noChangeArrowheads="1"/>
            </p:cNvSpPr>
            <p:nvPr/>
          </p:nvSpPr>
          <p:spPr bwMode="auto">
            <a:xfrm>
              <a:off x="6914497" y="2409068"/>
              <a:ext cx="2712420" cy="2711683"/>
            </a:xfrm>
            <a:prstGeom prst="ellipse">
              <a:avLst/>
            </a:prstGeom>
            <a:solidFill>
              <a:srgbClr val="15548D"/>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endParaRPr lang="zh-CN" altLang="en-US"/>
            </a:p>
          </p:txBody>
        </p:sp>
        <p:sp>
          <p:nvSpPr>
            <p:cNvPr id="28" name="淘宝-想搞设计PPT(倒卖必究)-28"/>
            <p:cNvSpPr>
              <a:spLocks noChangeArrowheads="1"/>
            </p:cNvSpPr>
            <p:nvPr/>
          </p:nvSpPr>
          <p:spPr bwMode="auto">
            <a:xfrm>
              <a:off x="5976793" y="4039255"/>
              <a:ext cx="2278867" cy="2277780"/>
            </a:xfrm>
            <a:prstGeom prst="ellipse">
              <a:avLst/>
            </a:prstGeom>
            <a:solidFill>
              <a:srgbClr val="15548D"/>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endParaRPr lang="zh-CN" altLang="en-US" sz="1800"/>
            </a:p>
          </p:txBody>
        </p:sp>
        <p:sp>
          <p:nvSpPr>
            <p:cNvPr id="29" name="淘宝-想搞设计PPT(倒卖必究)-29"/>
            <p:cNvSpPr/>
            <p:nvPr/>
          </p:nvSpPr>
          <p:spPr>
            <a:xfrm>
              <a:off x="6007341" y="4978090"/>
              <a:ext cx="2217769" cy="400110"/>
            </a:xfrm>
            <a:prstGeom prst="rect">
              <a:avLst/>
            </a:prstGeom>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经济效益</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30" name="淘宝-想搞设计PPT(倒卖必究)-30"/>
            <p:cNvSpPr/>
            <p:nvPr/>
          </p:nvSpPr>
          <p:spPr>
            <a:xfrm>
              <a:off x="5205163" y="3331011"/>
              <a:ext cx="2012089"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社会效益</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1" name="淘宝-想搞设计PPT(倒卖必究)-31"/>
            <p:cNvSpPr/>
            <p:nvPr/>
          </p:nvSpPr>
          <p:spPr>
            <a:xfrm>
              <a:off x="6868900" y="3469510"/>
              <a:ext cx="2712420" cy="461665"/>
            </a:xfrm>
            <a:prstGeom prst="rect">
              <a:avLst/>
            </a:prstGeom>
          </p:spPr>
          <p:txBody>
            <a:bodyPr wrap="squar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学术研究价值</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grpSp>
      <p:sp>
        <p:nvSpPr>
          <p:cNvPr id="32" name="淘宝-想搞设计PPT(倒卖必究)-32"/>
          <p:cNvSpPr txBox="1"/>
          <p:nvPr/>
        </p:nvSpPr>
        <p:spPr>
          <a:xfrm>
            <a:off x="9222456" y="1739473"/>
            <a:ext cx="2623234" cy="1199816"/>
          </a:xfrm>
          <a:prstGeom prst="rect">
            <a:avLst/>
          </a:prstGeom>
          <a:noFill/>
        </p:spPr>
        <p:txBody>
          <a:bodyPr wrap="square" rtlCol="0">
            <a:spAutoFit/>
          </a:bodyPr>
          <a:lstStyle/>
          <a:p>
            <a:r>
              <a:rPr lang="zh-CN" altLang="en-US" sz="1800" spc="300" dirty="0">
                <a:solidFill>
                  <a:schemeClr val="bg2">
                    <a:lumMod val="25000"/>
                  </a:schemeClr>
                </a:solidFill>
                <a:latin typeface="微软雅黑" panose="020B0503020204020204" pitchFamily="34" charset="-122"/>
                <a:ea typeface="微软雅黑" panose="020B0503020204020204" pitchFamily="34" charset="-122"/>
              </a:rPr>
              <a:t>本课题具有较高的学术研究价值，可以某某某研究提供相应的理论基础。</a:t>
            </a:r>
          </a:p>
        </p:txBody>
      </p:sp>
      <p:sp>
        <p:nvSpPr>
          <p:cNvPr id="33" name="淘宝-想搞设计PPT(倒卖必究)-33"/>
          <p:cNvSpPr txBox="1"/>
          <p:nvPr/>
        </p:nvSpPr>
        <p:spPr>
          <a:xfrm>
            <a:off x="8383887" y="5394090"/>
            <a:ext cx="3215838" cy="922945"/>
          </a:xfrm>
          <a:prstGeom prst="rect">
            <a:avLst/>
          </a:prstGeom>
          <a:noFill/>
        </p:spPr>
        <p:txBody>
          <a:bodyPr wrap="square" rtlCol="0">
            <a:spAutoFit/>
          </a:bodyPr>
          <a:lstStyle>
            <a:defPPr>
              <a:defRPr lang="zh-CN"/>
            </a:defPPr>
            <a:lvl1pPr>
              <a:defRPr>
                <a:solidFill>
                  <a:schemeClr val="accent1"/>
                </a:solidFill>
                <a:latin typeface="+mn-ea"/>
                <a:ea typeface="+mn-ea"/>
              </a:defRPr>
            </a:lvl1pPr>
          </a:lstStyle>
          <a:p>
            <a:r>
              <a:rPr lang="zh-CN" altLang="en-US" sz="1800" spc="300" dirty="0">
                <a:solidFill>
                  <a:schemeClr val="bg2">
                    <a:lumMod val="25000"/>
                  </a:schemeClr>
                </a:solidFill>
                <a:latin typeface="微软雅黑" panose="020B0503020204020204" pitchFamily="34" charset="-122"/>
                <a:ea typeface="微软雅黑" panose="020B0503020204020204" pitchFamily="34" charset="-122"/>
              </a:rPr>
              <a:t>本课题能有效地提高工作效率，降低成本，经济效益比较明显。</a:t>
            </a:r>
          </a:p>
        </p:txBody>
      </p:sp>
      <p:sp>
        <p:nvSpPr>
          <p:cNvPr id="34" name="淘宝-想搞设计PPT(倒卖必究)-34"/>
          <p:cNvSpPr txBox="1"/>
          <p:nvPr/>
        </p:nvSpPr>
        <p:spPr>
          <a:xfrm>
            <a:off x="2492743" y="2223656"/>
            <a:ext cx="2712420" cy="1476686"/>
          </a:xfrm>
          <a:prstGeom prst="rect">
            <a:avLst/>
          </a:prstGeom>
          <a:noFill/>
        </p:spPr>
        <p:txBody>
          <a:bodyPr wrap="square" rtlCol="0">
            <a:spAutoFit/>
          </a:bodyPr>
          <a:lstStyle>
            <a:defPPr>
              <a:defRPr lang="zh-CN"/>
            </a:defPPr>
            <a:lvl1pPr>
              <a:defRPr>
                <a:solidFill>
                  <a:schemeClr val="accent1"/>
                </a:solidFill>
                <a:latin typeface="+mn-ea"/>
                <a:ea typeface="+mn-ea"/>
              </a:defRPr>
            </a:lvl1pPr>
          </a:lstStyle>
          <a:p>
            <a:r>
              <a:rPr lang="zh-CN" altLang="en-US" sz="1800" spc="300" dirty="0">
                <a:solidFill>
                  <a:schemeClr val="bg2">
                    <a:lumMod val="25000"/>
                  </a:schemeClr>
                </a:solidFill>
                <a:latin typeface="微软雅黑" panose="020B0503020204020204" pitchFamily="34" charset="-122"/>
                <a:ea typeface="微软雅黑" panose="020B0503020204020204" pitchFamily="34" charset="-122"/>
              </a:rPr>
              <a:t>请在这里输入您的文字请在这里输入您的文字请在这里输入您的文字请在这里输入您的文字</a:t>
            </a:r>
          </a:p>
        </p:txBody>
      </p:sp>
      <p:pic>
        <p:nvPicPr>
          <p:cNvPr id="35" name="Picture 34" descr="华中科技大学.png"/>
          <p:cNvPicPr>
            <a:picLocks noChangeAspect="1"/>
          </p:cNvPicPr>
          <p:nvPr/>
        </p:nvPicPr>
        <p:blipFill>
          <a:blip r:embed="rId4"/>
          <a:stretch>
            <a:fillRect/>
          </a:stretch>
        </p:blipFill>
        <p:spPr>
          <a:xfrm>
            <a:off x="76732" y="427587"/>
            <a:ext cx="1470932" cy="323078"/>
          </a:xfrm>
          <a:prstGeom prst="rect">
            <a:avLst/>
          </a:prstGeom>
        </p:spPr>
      </p:pic>
    </p:spTree>
  </p:cSld>
  <p:clrMapOvr>
    <a:masterClrMapping/>
  </p:clrMapOvr>
  <p:transition spd="slow" advTm="618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randombar(horizontal)">
                                      <p:cBhvr>
                                        <p:cTn id="18" dur="500"/>
                                        <p:tgtEl>
                                          <p:spTgt spid="34"/>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32" grpId="0"/>
      <p:bldP spid="33"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想搞设计PPT(倒卖必究)-8">
            <a:extLst>
              <a:ext uri="{FF2B5EF4-FFF2-40B4-BE49-F238E27FC236}">
                <a16:creationId xmlns:a16="http://schemas.microsoft.com/office/drawing/2014/main" id="{6AFF3F31-CA1E-4937-E4D4-42F684DDD73F}"/>
              </a:ext>
            </a:extLst>
          </p:cNvPr>
          <p:cNvSpPr/>
          <p:nvPr/>
        </p:nvSpPr>
        <p:spPr>
          <a:xfrm>
            <a:off x="0" y="0"/>
            <a:ext cx="1691680" cy="68580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淘宝-想搞设计PPT(倒卖必究)-7">
            <a:extLst>
              <a:ext uri="{FF2B5EF4-FFF2-40B4-BE49-F238E27FC236}">
                <a16:creationId xmlns:a16="http://schemas.microsoft.com/office/drawing/2014/main" id="{05C3A388-110D-7499-D990-78CFA94A8722}"/>
              </a:ext>
            </a:extLst>
          </p:cNvPr>
          <p:cNvCxnSpPr/>
          <p:nvPr/>
        </p:nvCxnSpPr>
        <p:spPr>
          <a:xfrm>
            <a:off x="1907704" y="1268760"/>
            <a:ext cx="8312061"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aphicFrame>
        <p:nvGraphicFramePr>
          <p:cNvPr id="6" name="淘宝-想搞设计PPT(倒卖必究)-6">
            <a:extLst>
              <a:ext uri="{FF2B5EF4-FFF2-40B4-BE49-F238E27FC236}">
                <a16:creationId xmlns:a16="http://schemas.microsoft.com/office/drawing/2014/main" id="{E15FDF0A-8842-CD5C-D275-72454374BDC9}"/>
              </a:ext>
            </a:extLst>
          </p:cNvPr>
          <p:cNvGraphicFramePr>
            <a:graphicFrameLocks noGrp="1"/>
          </p:cNvGraphicFramePr>
          <p:nvPr/>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关键技术与实践难点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研究成果与应用前景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相关建议与论文总结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9" name="组合 8">
            <a:extLst>
              <a:ext uri="{FF2B5EF4-FFF2-40B4-BE49-F238E27FC236}">
                <a16:creationId xmlns:a16="http://schemas.microsoft.com/office/drawing/2014/main" id="{48E72CF2-CC4B-79C5-CDB2-566B06500451}"/>
              </a:ext>
            </a:extLst>
          </p:cNvPr>
          <p:cNvGrpSpPr/>
          <p:nvPr/>
        </p:nvGrpSpPr>
        <p:grpSpPr>
          <a:xfrm>
            <a:off x="0" y="1268760"/>
            <a:ext cx="1691680" cy="788035"/>
            <a:chOff x="0" y="1268760"/>
            <a:chExt cx="1691680" cy="788035"/>
          </a:xfrm>
        </p:grpSpPr>
        <p:sp>
          <p:nvSpPr>
            <p:cNvPr id="4" name="淘宝-想搞设计PPT(倒卖必究)-4">
              <a:extLst>
                <a:ext uri="{FF2B5EF4-FFF2-40B4-BE49-F238E27FC236}">
                  <a16:creationId xmlns:a16="http://schemas.microsoft.com/office/drawing/2014/main" id="{3A99C686-4101-729F-14B6-17535D0DA770}"/>
                </a:ext>
              </a:extLst>
            </p:cNvPr>
            <p:cNvSpPr/>
            <p:nvPr userDrawn="1"/>
          </p:nvSpPr>
          <p:spPr>
            <a:xfrm>
              <a:off x="0" y="1268760"/>
              <a:ext cx="1691005" cy="7880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rgbClr val="15548D"/>
                  </a:solidFill>
                  <a:latin typeface="微软雅黑" panose="020B0503020204020204" pitchFamily="34" charset="-122"/>
                  <a:ea typeface="微软雅黑" panose="020B0503020204020204" pitchFamily="34" charset="-122"/>
                </a:rPr>
                <a:t>绪论</a:t>
              </a:r>
            </a:p>
          </p:txBody>
        </p:sp>
        <p:sp>
          <p:nvSpPr>
            <p:cNvPr id="5" name="淘宝-想搞设计PPT(倒卖必究)-5">
              <a:extLst>
                <a:ext uri="{FF2B5EF4-FFF2-40B4-BE49-F238E27FC236}">
                  <a16:creationId xmlns:a16="http://schemas.microsoft.com/office/drawing/2014/main" id="{6725B065-EC2D-0166-CDA0-BDB04686D491}"/>
                </a:ext>
              </a:extLst>
            </p:cNvPr>
            <p:cNvSpPr/>
            <p:nvPr userDrawn="1"/>
          </p:nvSpPr>
          <p:spPr>
            <a:xfrm rot="16200000">
              <a:off x="1547664" y="1590846"/>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淘宝-想搞设计PPT(倒卖必究)-19"/>
          <p:cNvSpPr>
            <a:spLocks noEditPoints="1"/>
          </p:cNvSpPr>
          <p:nvPr/>
        </p:nvSpPr>
        <p:spPr bwMode="auto">
          <a:xfrm>
            <a:off x="1878166" y="2752885"/>
            <a:ext cx="1632150" cy="1515569"/>
          </a:xfrm>
          <a:custGeom>
            <a:avLst/>
            <a:gdLst>
              <a:gd name="T0" fmla="*/ 373 w 678"/>
              <a:gd name="T1" fmla="*/ 551 h 630"/>
              <a:gd name="T2" fmla="*/ 280 w 678"/>
              <a:gd name="T3" fmla="*/ 593 h 630"/>
              <a:gd name="T4" fmla="*/ 190 w 678"/>
              <a:gd name="T5" fmla="*/ 21 h 630"/>
              <a:gd name="T6" fmla="*/ 210 w 678"/>
              <a:gd name="T7" fmla="*/ 34 h 630"/>
              <a:gd name="T8" fmla="*/ 342 w 678"/>
              <a:gd name="T9" fmla="*/ 1 h 630"/>
              <a:gd name="T10" fmla="*/ 169 w 678"/>
              <a:gd name="T11" fmla="*/ 25 h 630"/>
              <a:gd name="T12" fmla="*/ 207 w 678"/>
              <a:gd name="T13" fmla="*/ 62 h 630"/>
              <a:gd name="T14" fmla="*/ 199 w 678"/>
              <a:gd name="T15" fmla="*/ 340 h 630"/>
              <a:gd name="T16" fmla="*/ 161 w 678"/>
              <a:gd name="T17" fmla="*/ 304 h 630"/>
              <a:gd name="T18" fmla="*/ 169 w 678"/>
              <a:gd name="T19" fmla="*/ 25 h 630"/>
              <a:gd name="T20" fmla="*/ 309 w 678"/>
              <a:gd name="T21" fmla="*/ 120 h 630"/>
              <a:gd name="T22" fmla="*/ 467 w 678"/>
              <a:gd name="T23" fmla="*/ 102 h 630"/>
              <a:gd name="T24" fmla="*/ 291 w 678"/>
              <a:gd name="T25" fmla="*/ 109 h 630"/>
              <a:gd name="T26" fmla="*/ 300 w 678"/>
              <a:gd name="T27" fmla="*/ 133 h 630"/>
              <a:gd name="T28" fmla="*/ 308 w 678"/>
              <a:gd name="T29" fmla="*/ 422 h 630"/>
              <a:gd name="T30" fmla="*/ 270 w 678"/>
              <a:gd name="T31" fmla="*/ 410 h 630"/>
              <a:gd name="T32" fmla="*/ 263 w 678"/>
              <a:gd name="T33" fmla="*/ 122 h 630"/>
              <a:gd name="T34" fmla="*/ 322 w 678"/>
              <a:gd name="T35" fmla="*/ 145 h 630"/>
              <a:gd name="T36" fmla="*/ 511 w 678"/>
              <a:gd name="T37" fmla="*/ 145 h 630"/>
              <a:gd name="T38" fmla="*/ 486 w 678"/>
              <a:gd name="T39" fmla="*/ 406 h 630"/>
              <a:gd name="T40" fmla="*/ 322 w 678"/>
              <a:gd name="T41" fmla="*/ 145 h 630"/>
              <a:gd name="T42" fmla="*/ 481 w 678"/>
              <a:gd name="T43" fmla="*/ 166 h 630"/>
              <a:gd name="T44" fmla="*/ 354 w 678"/>
              <a:gd name="T45" fmla="*/ 240 h 630"/>
              <a:gd name="T46" fmla="*/ 221 w 678"/>
              <a:gd name="T47" fmla="*/ 56 h 630"/>
              <a:gd name="T48" fmla="*/ 410 w 678"/>
              <a:gd name="T49" fmla="*/ 56 h 630"/>
              <a:gd name="T50" fmla="*/ 255 w 678"/>
              <a:gd name="T51" fmla="*/ 83 h 630"/>
              <a:gd name="T52" fmla="*/ 240 w 678"/>
              <a:gd name="T53" fmla="*/ 335 h 630"/>
              <a:gd name="T54" fmla="*/ 221 w 678"/>
              <a:gd name="T55" fmla="*/ 56 h 630"/>
              <a:gd name="T56" fmla="*/ 134 w 678"/>
              <a:gd name="T57" fmla="*/ 188 h 630"/>
              <a:gd name="T58" fmla="*/ 104 w 678"/>
              <a:gd name="T59" fmla="*/ 135 h 630"/>
              <a:gd name="T60" fmla="*/ 54 w 678"/>
              <a:gd name="T61" fmla="*/ 467 h 630"/>
              <a:gd name="T62" fmla="*/ 90 w 678"/>
              <a:gd name="T63" fmla="*/ 515 h 630"/>
              <a:gd name="T64" fmla="*/ 0 w 678"/>
              <a:gd name="T65" fmla="*/ 630 h 630"/>
              <a:gd name="T66" fmla="*/ 678 w 678"/>
              <a:gd name="T67" fmla="*/ 586 h 630"/>
              <a:gd name="T68" fmla="*/ 621 w 678"/>
              <a:gd name="T69" fmla="*/ 467 h 630"/>
              <a:gd name="T70" fmla="*/ 571 w 678"/>
              <a:gd name="T71" fmla="*/ 135 h 630"/>
              <a:gd name="T72" fmla="*/ 541 w 678"/>
              <a:gd name="T73" fmla="*/ 188 h 630"/>
              <a:gd name="T74" fmla="*/ 573 w 678"/>
              <a:gd name="T75" fmla="*/ 474 h 630"/>
              <a:gd name="T76" fmla="*/ 101 w 678"/>
              <a:gd name="T77" fmla="*/ 18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8" h="630">
                <a:moveTo>
                  <a:pt x="301" y="551"/>
                </a:moveTo>
                <a:lnTo>
                  <a:pt x="373" y="551"/>
                </a:lnTo>
                <a:lnTo>
                  <a:pt x="398" y="593"/>
                </a:lnTo>
                <a:lnTo>
                  <a:pt x="280" y="593"/>
                </a:lnTo>
                <a:lnTo>
                  <a:pt x="301" y="551"/>
                </a:lnTo>
                <a:close/>
                <a:moveTo>
                  <a:pt x="190" y="21"/>
                </a:moveTo>
                <a:lnTo>
                  <a:pt x="207" y="32"/>
                </a:lnTo>
                <a:cubicBezTo>
                  <a:pt x="208" y="32"/>
                  <a:pt x="209" y="33"/>
                  <a:pt x="210" y="34"/>
                </a:cubicBezTo>
                <a:lnTo>
                  <a:pt x="366" y="14"/>
                </a:lnTo>
                <a:cubicBezTo>
                  <a:pt x="362" y="5"/>
                  <a:pt x="353" y="0"/>
                  <a:pt x="342" y="1"/>
                </a:cubicBezTo>
                <a:lnTo>
                  <a:pt x="190" y="21"/>
                </a:lnTo>
                <a:close/>
                <a:moveTo>
                  <a:pt x="169" y="25"/>
                </a:moveTo>
                <a:lnTo>
                  <a:pt x="199" y="44"/>
                </a:lnTo>
                <a:cubicBezTo>
                  <a:pt x="203" y="47"/>
                  <a:pt x="207" y="55"/>
                  <a:pt x="207" y="62"/>
                </a:cubicBezTo>
                <a:lnTo>
                  <a:pt x="207" y="333"/>
                </a:lnTo>
                <a:cubicBezTo>
                  <a:pt x="207" y="340"/>
                  <a:pt x="203" y="343"/>
                  <a:pt x="199" y="340"/>
                </a:cubicBezTo>
                <a:lnTo>
                  <a:pt x="169" y="322"/>
                </a:lnTo>
                <a:cubicBezTo>
                  <a:pt x="165" y="319"/>
                  <a:pt x="161" y="311"/>
                  <a:pt x="161" y="304"/>
                </a:cubicBezTo>
                <a:lnTo>
                  <a:pt x="161" y="33"/>
                </a:lnTo>
                <a:cubicBezTo>
                  <a:pt x="161" y="26"/>
                  <a:pt x="165" y="23"/>
                  <a:pt x="169" y="25"/>
                </a:cubicBezTo>
                <a:close/>
                <a:moveTo>
                  <a:pt x="291" y="109"/>
                </a:moveTo>
                <a:lnTo>
                  <a:pt x="309" y="120"/>
                </a:lnTo>
                <a:cubicBezTo>
                  <a:pt x="310" y="121"/>
                  <a:pt x="310" y="122"/>
                  <a:pt x="311" y="122"/>
                </a:cubicBezTo>
                <a:lnTo>
                  <a:pt x="467" y="102"/>
                </a:lnTo>
                <a:cubicBezTo>
                  <a:pt x="464" y="94"/>
                  <a:pt x="454" y="88"/>
                  <a:pt x="443" y="90"/>
                </a:cubicBezTo>
                <a:lnTo>
                  <a:pt x="291" y="109"/>
                </a:lnTo>
                <a:close/>
                <a:moveTo>
                  <a:pt x="270" y="114"/>
                </a:moveTo>
                <a:lnTo>
                  <a:pt x="300" y="133"/>
                </a:lnTo>
                <a:cubicBezTo>
                  <a:pt x="304" y="136"/>
                  <a:pt x="308" y="144"/>
                  <a:pt x="308" y="151"/>
                </a:cubicBezTo>
                <a:lnTo>
                  <a:pt x="308" y="422"/>
                </a:lnTo>
                <a:cubicBezTo>
                  <a:pt x="308" y="428"/>
                  <a:pt x="304" y="432"/>
                  <a:pt x="300" y="429"/>
                </a:cubicBezTo>
                <a:lnTo>
                  <a:pt x="270" y="410"/>
                </a:lnTo>
                <a:cubicBezTo>
                  <a:pt x="266" y="407"/>
                  <a:pt x="263" y="400"/>
                  <a:pt x="263" y="393"/>
                </a:cubicBezTo>
                <a:lnTo>
                  <a:pt x="263" y="122"/>
                </a:lnTo>
                <a:cubicBezTo>
                  <a:pt x="263" y="115"/>
                  <a:pt x="266" y="111"/>
                  <a:pt x="270" y="114"/>
                </a:cubicBezTo>
                <a:close/>
                <a:moveTo>
                  <a:pt x="322" y="145"/>
                </a:moveTo>
                <a:lnTo>
                  <a:pt x="486" y="124"/>
                </a:lnTo>
                <a:cubicBezTo>
                  <a:pt x="500" y="122"/>
                  <a:pt x="511" y="131"/>
                  <a:pt x="511" y="145"/>
                </a:cubicBezTo>
                <a:lnTo>
                  <a:pt x="511" y="378"/>
                </a:lnTo>
                <a:cubicBezTo>
                  <a:pt x="511" y="391"/>
                  <a:pt x="500" y="404"/>
                  <a:pt x="486" y="406"/>
                </a:cubicBezTo>
                <a:lnTo>
                  <a:pt x="322" y="426"/>
                </a:lnTo>
                <a:lnTo>
                  <a:pt x="322" y="145"/>
                </a:lnTo>
                <a:close/>
                <a:moveTo>
                  <a:pt x="354" y="183"/>
                </a:moveTo>
                <a:lnTo>
                  <a:pt x="481" y="166"/>
                </a:lnTo>
                <a:lnTo>
                  <a:pt x="481" y="224"/>
                </a:lnTo>
                <a:lnTo>
                  <a:pt x="354" y="240"/>
                </a:lnTo>
                <a:lnTo>
                  <a:pt x="354" y="183"/>
                </a:lnTo>
                <a:close/>
                <a:moveTo>
                  <a:pt x="221" y="56"/>
                </a:moveTo>
                <a:lnTo>
                  <a:pt x="384" y="35"/>
                </a:lnTo>
                <a:cubicBezTo>
                  <a:pt x="398" y="33"/>
                  <a:pt x="410" y="43"/>
                  <a:pt x="410" y="56"/>
                </a:cubicBezTo>
                <a:lnTo>
                  <a:pt x="410" y="63"/>
                </a:lnTo>
                <a:lnTo>
                  <a:pt x="255" y="83"/>
                </a:lnTo>
                <a:cubicBezTo>
                  <a:pt x="244" y="86"/>
                  <a:pt x="240" y="93"/>
                  <a:pt x="240" y="107"/>
                </a:cubicBezTo>
                <a:lnTo>
                  <a:pt x="240" y="335"/>
                </a:lnTo>
                <a:lnTo>
                  <a:pt x="221" y="338"/>
                </a:lnTo>
                <a:lnTo>
                  <a:pt x="221" y="56"/>
                </a:lnTo>
                <a:close/>
                <a:moveTo>
                  <a:pt x="101" y="188"/>
                </a:moveTo>
                <a:lnTo>
                  <a:pt x="134" y="188"/>
                </a:lnTo>
                <a:lnTo>
                  <a:pt x="134" y="135"/>
                </a:lnTo>
                <a:lnTo>
                  <a:pt x="104" y="135"/>
                </a:lnTo>
                <a:cubicBezTo>
                  <a:pt x="76" y="135"/>
                  <a:pt x="54" y="158"/>
                  <a:pt x="54" y="186"/>
                </a:cubicBezTo>
                <a:lnTo>
                  <a:pt x="54" y="467"/>
                </a:lnTo>
                <a:cubicBezTo>
                  <a:pt x="54" y="490"/>
                  <a:pt x="69" y="509"/>
                  <a:pt x="90" y="515"/>
                </a:cubicBezTo>
                <a:lnTo>
                  <a:pt x="90" y="515"/>
                </a:lnTo>
                <a:lnTo>
                  <a:pt x="0" y="586"/>
                </a:lnTo>
                <a:lnTo>
                  <a:pt x="0" y="630"/>
                </a:lnTo>
                <a:lnTo>
                  <a:pt x="678" y="630"/>
                </a:lnTo>
                <a:lnTo>
                  <a:pt x="678" y="586"/>
                </a:lnTo>
                <a:lnTo>
                  <a:pt x="582" y="516"/>
                </a:lnTo>
                <a:cubicBezTo>
                  <a:pt x="604" y="511"/>
                  <a:pt x="621" y="491"/>
                  <a:pt x="621" y="467"/>
                </a:cubicBezTo>
                <a:lnTo>
                  <a:pt x="621" y="186"/>
                </a:lnTo>
                <a:cubicBezTo>
                  <a:pt x="621" y="158"/>
                  <a:pt x="598" y="135"/>
                  <a:pt x="571" y="135"/>
                </a:cubicBezTo>
                <a:lnTo>
                  <a:pt x="541" y="135"/>
                </a:lnTo>
                <a:lnTo>
                  <a:pt x="541" y="188"/>
                </a:lnTo>
                <a:lnTo>
                  <a:pt x="573" y="188"/>
                </a:lnTo>
                <a:lnTo>
                  <a:pt x="573" y="474"/>
                </a:lnTo>
                <a:lnTo>
                  <a:pt x="101" y="474"/>
                </a:lnTo>
                <a:lnTo>
                  <a:pt x="101" y="188"/>
                </a:lnTo>
                <a:close/>
              </a:path>
            </a:pathLst>
          </a:custGeom>
          <a:solidFill>
            <a:srgbClr val="FFFFFF"/>
          </a:solidFill>
          <a:ln>
            <a:noFill/>
          </a:ln>
        </p:spPr>
        <p:txBody>
          <a:bodyPr vert="horz" wrap="square" lIns="91392" tIns="45696" rIns="91392" bIns="45696" numCol="1" anchor="t" anchorCtr="0" compatLnSpc="1"/>
          <a:lstStyle/>
          <a:p>
            <a:endParaRPr lang="zh-CN" altLang="en-US" sz="1800">
              <a:solidFill>
                <a:schemeClr val="accent1"/>
              </a:solidFill>
            </a:endParaRPr>
          </a:p>
        </p:txBody>
      </p:sp>
      <p:sp>
        <p:nvSpPr>
          <p:cNvPr id="22" name="淘宝-想搞设计PPT(倒卖必究)-22"/>
          <p:cNvSpPr txBox="1"/>
          <p:nvPr/>
        </p:nvSpPr>
        <p:spPr>
          <a:xfrm>
            <a:off x="2325256" y="642980"/>
            <a:ext cx="3647469" cy="492443"/>
          </a:xfrm>
          <a:prstGeom prst="rect">
            <a:avLst/>
          </a:prstGeom>
          <a:noFill/>
          <a:ln>
            <a:noFill/>
          </a:ln>
        </p:spPr>
        <p:txBody>
          <a:bodyPr vert="horz" wrap="square" lIns="0" tIns="0" rIns="0" bIns="0" numCol="1" anchor="t" anchorCtr="0" compatLnSpc="1">
            <a:spAutoFit/>
          </a:bodyPr>
          <a:lstStyle>
            <a:defPPr>
              <a:defRPr lang="zh-CN"/>
            </a:defPPr>
            <a:lvl1pPr marR="0" lvl="0" indent="0">
              <a:lnSpc>
                <a:spcPct val="100000"/>
              </a:lnSpc>
              <a:buClrTx/>
              <a:buSzTx/>
              <a:buFontTx/>
              <a:buNone/>
              <a:defRPr kumimoji="0" sz="3200" b="1" i="0" u="none" strike="noStrike" cap="none" normalizeH="0" baseline="0">
                <a:ln>
                  <a:noFill/>
                </a:ln>
                <a:solidFill>
                  <a:srgbClr val="447A8D"/>
                </a:solidFill>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solidFill>
                  <a:srgbClr val="15548D"/>
                </a:solidFill>
              </a:rPr>
              <a:t>参考文献</a:t>
            </a:r>
          </a:p>
        </p:txBody>
      </p:sp>
      <p:sp>
        <p:nvSpPr>
          <p:cNvPr id="20" name="淘宝-想搞设计PPT(倒卖必究)-20"/>
          <p:cNvSpPr/>
          <p:nvPr/>
        </p:nvSpPr>
        <p:spPr bwMode="gray">
          <a:xfrm>
            <a:off x="6326794" y="5437154"/>
            <a:ext cx="2639288" cy="825413"/>
          </a:xfrm>
          <a:custGeom>
            <a:avLst/>
            <a:gdLst>
              <a:gd name="T0" fmla="*/ 385 w 1717"/>
              <a:gd name="T1" fmla="*/ 102 h 484"/>
              <a:gd name="T2" fmla="*/ 421 w 1717"/>
              <a:gd name="T3" fmla="*/ 421 h 484"/>
              <a:gd name="T4" fmla="*/ 402 w 1717"/>
              <a:gd name="T5" fmla="*/ 395 h 484"/>
              <a:gd name="T6" fmla="*/ 376 w 1717"/>
              <a:gd name="T7" fmla="*/ 429 h 484"/>
              <a:gd name="T8" fmla="*/ 349 w 1717"/>
              <a:gd name="T9" fmla="*/ 459 h 484"/>
              <a:gd name="T10" fmla="*/ 316 w 1717"/>
              <a:gd name="T11" fmla="*/ 484 h 484"/>
              <a:gd name="T12" fmla="*/ 291 w 1717"/>
              <a:gd name="T13" fmla="*/ 498 h 484"/>
              <a:gd name="T14" fmla="*/ 264 w 1717"/>
              <a:gd name="T15" fmla="*/ 505 h 484"/>
              <a:gd name="T16" fmla="*/ 238 w 1717"/>
              <a:gd name="T17" fmla="*/ 505 h 484"/>
              <a:gd name="T18" fmla="*/ 208 w 1717"/>
              <a:gd name="T19" fmla="*/ 494 h 484"/>
              <a:gd name="T20" fmla="*/ 174 w 1717"/>
              <a:gd name="T21" fmla="*/ 465 h 484"/>
              <a:gd name="T22" fmla="*/ 144 w 1717"/>
              <a:gd name="T23" fmla="*/ 433 h 484"/>
              <a:gd name="T24" fmla="*/ 118 w 1717"/>
              <a:gd name="T25" fmla="*/ 399 h 484"/>
              <a:gd name="T26" fmla="*/ 93 w 1717"/>
              <a:gd name="T27" fmla="*/ 339 h 484"/>
              <a:gd name="T28" fmla="*/ 66 w 1717"/>
              <a:gd name="T29" fmla="*/ 269 h 484"/>
              <a:gd name="T30" fmla="*/ 43 w 1717"/>
              <a:gd name="T31" fmla="*/ 199 h 484"/>
              <a:gd name="T32" fmla="*/ 28 w 1717"/>
              <a:gd name="T33" fmla="*/ 145 h 484"/>
              <a:gd name="T34" fmla="*/ 0 w 1717"/>
              <a:gd name="T35" fmla="*/ 0 h 484"/>
              <a:gd name="T36" fmla="*/ 37 w 1717"/>
              <a:gd name="T37" fmla="*/ 137 h 484"/>
              <a:gd name="T38" fmla="*/ 60 w 1717"/>
              <a:gd name="T39" fmla="*/ 199 h 484"/>
              <a:gd name="T40" fmla="*/ 83 w 1717"/>
              <a:gd name="T41" fmla="*/ 244 h 484"/>
              <a:gd name="T42" fmla="*/ 108 w 1717"/>
              <a:gd name="T43" fmla="*/ 280 h 484"/>
              <a:gd name="T44" fmla="*/ 134 w 1717"/>
              <a:gd name="T45" fmla="*/ 306 h 484"/>
              <a:gd name="T46" fmla="*/ 157 w 1717"/>
              <a:gd name="T47" fmla="*/ 322 h 484"/>
              <a:gd name="T48" fmla="*/ 184 w 1717"/>
              <a:gd name="T49" fmla="*/ 331 h 484"/>
              <a:gd name="T50" fmla="*/ 208 w 1717"/>
              <a:gd name="T51" fmla="*/ 331 h 484"/>
              <a:gd name="T52" fmla="*/ 244 w 1717"/>
              <a:gd name="T53" fmla="*/ 324 h 484"/>
              <a:gd name="T54" fmla="*/ 272 w 1717"/>
              <a:gd name="T55" fmla="*/ 309 h 484"/>
              <a:gd name="T56" fmla="*/ 302 w 1717"/>
              <a:gd name="T57" fmla="*/ 287 h 484"/>
              <a:gd name="T58" fmla="*/ 332 w 1717"/>
              <a:gd name="T59" fmla="*/ 258 h 484"/>
              <a:gd name="T60" fmla="*/ 360 w 1717"/>
              <a:gd name="T61" fmla="*/ 222 h 484"/>
              <a:gd name="T62" fmla="*/ 391 w 1717"/>
              <a:gd name="T63" fmla="*/ 166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7F7F7F"/>
          </a:solidFill>
          <a:ln>
            <a:noFill/>
          </a:ln>
          <a:effectLst/>
        </p:spPr>
        <p:txBody>
          <a:bodyPr/>
          <a:lstStyle/>
          <a:p>
            <a:endParaRPr lang="zh-CN" altLang="en-US" sz="2400"/>
          </a:p>
        </p:txBody>
      </p:sp>
      <p:sp>
        <p:nvSpPr>
          <p:cNvPr id="21" name="淘宝-想搞设计PPT(倒卖必究)-21"/>
          <p:cNvSpPr/>
          <p:nvPr/>
        </p:nvSpPr>
        <p:spPr bwMode="gray">
          <a:xfrm rot="3600000">
            <a:off x="4756017" y="5096160"/>
            <a:ext cx="2637592" cy="823717"/>
          </a:xfrm>
          <a:custGeom>
            <a:avLst/>
            <a:gdLst>
              <a:gd name="T0" fmla="*/ 382 w 1717"/>
              <a:gd name="T1" fmla="*/ 102 h 484"/>
              <a:gd name="T2" fmla="*/ 417 w 1717"/>
              <a:gd name="T3" fmla="*/ 408 h 484"/>
              <a:gd name="T4" fmla="*/ 399 w 1717"/>
              <a:gd name="T5" fmla="*/ 382 h 484"/>
              <a:gd name="T6" fmla="*/ 373 w 1717"/>
              <a:gd name="T7" fmla="*/ 416 h 484"/>
              <a:gd name="T8" fmla="*/ 346 w 1717"/>
              <a:gd name="T9" fmla="*/ 446 h 484"/>
              <a:gd name="T10" fmla="*/ 314 w 1717"/>
              <a:gd name="T11" fmla="*/ 471 h 484"/>
              <a:gd name="T12" fmla="*/ 289 w 1717"/>
              <a:gd name="T13" fmla="*/ 485 h 484"/>
              <a:gd name="T14" fmla="*/ 262 w 1717"/>
              <a:gd name="T15" fmla="*/ 492 h 484"/>
              <a:gd name="T16" fmla="*/ 236 w 1717"/>
              <a:gd name="T17" fmla="*/ 492 h 484"/>
              <a:gd name="T18" fmla="*/ 208 w 1717"/>
              <a:gd name="T19" fmla="*/ 481 h 484"/>
              <a:gd name="T20" fmla="*/ 172 w 1717"/>
              <a:gd name="T21" fmla="*/ 452 h 484"/>
              <a:gd name="T22" fmla="*/ 143 w 1717"/>
              <a:gd name="T23" fmla="*/ 420 h 484"/>
              <a:gd name="T24" fmla="*/ 117 w 1717"/>
              <a:gd name="T25" fmla="*/ 386 h 484"/>
              <a:gd name="T26" fmla="*/ 93 w 1717"/>
              <a:gd name="T27" fmla="*/ 339 h 484"/>
              <a:gd name="T28" fmla="*/ 66 w 1717"/>
              <a:gd name="T29" fmla="*/ 269 h 484"/>
              <a:gd name="T30" fmla="*/ 43 w 1717"/>
              <a:gd name="T31" fmla="*/ 186 h 484"/>
              <a:gd name="T32" fmla="*/ 28 w 1717"/>
              <a:gd name="T33" fmla="*/ 132 h 484"/>
              <a:gd name="T34" fmla="*/ 0 w 1717"/>
              <a:gd name="T35" fmla="*/ 0 h 484"/>
              <a:gd name="T36" fmla="*/ 36 w 1717"/>
              <a:gd name="T37" fmla="*/ 124 h 484"/>
              <a:gd name="T38" fmla="*/ 60 w 1717"/>
              <a:gd name="T39" fmla="*/ 186 h 484"/>
              <a:gd name="T40" fmla="*/ 82 w 1717"/>
              <a:gd name="T41" fmla="*/ 231 h 484"/>
              <a:gd name="T42" fmla="*/ 107 w 1717"/>
              <a:gd name="T43" fmla="*/ 280 h 484"/>
              <a:gd name="T44" fmla="*/ 132 w 1717"/>
              <a:gd name="T45" fmla="*/ 306 h 484"/>
              <a:gd name="T46" fmla="*/ 156 w 1717"/>
              <a:gd name="T47" fmla="*/ 322 h 484"/>
              <a:gd name="T48" fmla="*/ 183 w 1717"/>
              <a:gd name="T49" fmla="*/ 331 h 484"/>
              <a:gd name="T50" fmla="*/ 208 w 1717"/>
              <a:gd name="T51" fmla="*/ 331 h 484"/>
              <a:gd name="T52" fmla="*/ 241 w 1717"/>
              <a:gd name="T53" fmla="*/ 324 h 484"/>
              <a:gd name="T54" fmla="*/ 270 w 1717"/>
              <a:gd name="T55" fmla="*/ 309 h 484"/>
              <a:gd name="T56" fmla="*/ 299 w 1717"/>
              <a:gd name="T57" fmla="*/ 287 h 484"/>
              <a:gd name="T58" fmla="*/ 329 w 1717"/>
              <a:gd name="T59" fmla="*/ 258 h 484"/>
              <a:gd name="T60" fmla="*/ 358 w 1717"/>
              <a:gd name="T61" fmla="*/ 209 h 484"/>
              <a:gd name="T62" fmla="*/ 387 w 1717"/>
              <a:gd name="T63" fmla="*/ 153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7F7F7F"/>
          </a:solidFill>
          <a:ln>
            <a:noFill/>
          </a:ln>
          <a:effectLst/>
        </p:spPr>
        <p:txBody>
          <a:bodyPr/>
          <a:lstStyle/>
          <a:p>
            <a:endParaRPr lang="zh-CN" altLang="en-US" sz="2400"/>
          </a:p>
        </p:txBody>
      </p:sp>
      <p:sp>
        <p:nvSpPr>
          <p:cNvPr id="24" name="淘宝-想搞设计PPT(倒卖必究)-24"/>
          <p:cNvSpPr/>
          <p:nvPr/>
        </p:nvSpPr>
        <p:spPr bwMode="gray">
          <a:xfrm rot="7200000">
            <a:off x="4317866" y="3362610"/>
            <a:ext cx="2637592" cy="823717"/>
          </a:xfrm>
          <a:custGeom>
            <a:avLst/>
            <a:gdLst>
              <a:gd name="T0" fmla="*/ 382 w 1717"/>
              <a:gd name="T1" fmla="*/ 102 h 484"/>
              <a:gd name="T2" fmla="*/ 417 w 1717"/>
              <a:gd name="T3" fmla="*/ 408 h 484"/>
              <a:gd name="T4" fmla="*/ 399 w 1717"/>
              <a:gd name="T5" fmla="*/ 382 h 484"/>
              <a:gd name="T6" fmla="*/ 373 w 1717"/>
              <a:gd name="T7" fmla="*/ 416 h 484"/>
              <a:gd name="T8" fmla="*/ 346 w 1717"/>
              <a:gd name="T9" fmla="*/ 446 h 484"/>
              <a:gd name="T10" fmla="*/ 314 w 1717"/>
              <a:gd name="T11" fmla="*/ 471 h 484"/>
              <a:gd name="T12" fmla="*/ 289 w 1717"/>
              <a:gd name="T13" fmla="*/ 485 h 484"/>
              <a:gd name="T14" fmla="*/ 262 w 1717"/>
              <a:gd name="T15" fmla="*/ 492 h 484"/>
              <a:gd name="T16" fmla="*/ 236 w 1717"/>
              <a:gd name="T17" fmla="*/ 492 h 484"/>
              <a:gd name="T18" fmla="*/ 208 w 1717"/>
              <a:gd name="T19" fmla="*/ 481 h 484"/>
              <a:gd name="T20" fmla="*/ 172 w 1717"/>
              <a:gd name="T21" fmla="*/ 452 h 484"/>
              <a:gd name="T22" fmla="*/ 143 w 1717"/>
              <a:gd name="T23" fmla="*/ 420 h 484"/>
              <a:gd name="T24" fmla="*/ 117 w 1717"/>
              <a:gd name="T25" fmla="*/ 386 h 484"/>
              <a:gd name="T26" fmla="*/ 93 w 1717"/>
              <a:gd name="T27" fmla="*/ 339 h 484"/>
              <a:gd name="T28" fmla="*/ 66 w 1717"/>
              <a:gd name="T29" fmla="*/ 269 h 484"/>
              <a:gd name="T30" fmla="*/ 43 w 1717"/>
              <a:gd name="T31" fmla="*/ 186 h 484"/>
              <a:gd name="T32" fmla="*/ 28 w 1717"/>
              <a:gd name="T33" fmla="*/ 132 h 484"/>
              <a:gd name="T34" fmla="*/ 0 w 1717"/>
              <a:gd name="T35" fmla="*/ 0 h 484"/>
              <a:gd name="T36" fmla="*/ 36 w 1717"/>
              <a:gd name="T37" fmla="*/ 124 h 484"/>
              <a:gd name="T38" fmla="*/ 60 w 1717"/>
              <a:gd name="T39" fmla="*/ 186 h 484"/>
              <a:gd name="T40" fmla="*/ 82 w 1717"/>
              <a:gd name="T41" fmla="*/ 231 h 484"/>
              <a:gd name="T42" fmla="*/ 107 w 1717"/>
              <a:gd name="T43" fmla="*/ 280 h 484"/>
              <a:gd name="T44" fmla="*/ 132 w 1717"/>
              <a:gd name="T45" fmla="*/ 306 h 484"/>
              <a:gd name="T46" fmla="*/ 156 w 1717"/>
              <a:gd name="T47" fmla="*/ 322 h 484"/>
              <a:gd name="T48" fmla="*/ 183 w 1717"/>
              <a:gd name="T49" fmla="*/ 331 h 484"/>
              <a:gd name="T50" fmla="*/ 208 w 1717"/>
              <a:gd name="T51" fmla="*/ 331 h 484"/>
              <a:gd name="T52" fmla="*/ 241 w 1717"/>
              <a:gd name="T53" fmla="*/ 324 h 484"/>
              <a:gd name="T54" fmla="*/ 270 w 1717"/>
              <a:gd name="T55" fmla="*/ 309 h 484"/>
              <a:gd name="T56" fmla="*/ 299 w 1717"/>
              <a:gd name="T57" fmla="*/ 287 h 484"/>
              <a:gd name="T58" fmla="*/ 329 w 1717"/>
              <a:gd name="T59" fmla="*/ 258 h 484"/>
              <a:gd name="T60" fmla="*/ 358 w 1717"/>
              <a:gd name="T61" fmla="*/ 209 h 484"/>
              <a:gd name="T62" fmla="*/ 387 w 1717"/>
              <a:gd name="T63" fmla="*/ 153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7F7F7F"/>
          </a:solidFill>
          <a:ln>
            <a:noFill/>
          </a:ln>
          <a:effectLst/>
        </p:spPr>
        <p:txBody>
          <a:bodyPr/>
          <a:lstStyle/>
          <a:p>
            <a:endParaRPr lang="zh-CN" altLang="en-US" sz="2400"/>
          </a:p>
        </p:txBody>
      </p:sp>
      <p:sp>
        <p:nvSpPr>
          <p:cNvPr id="26" name="淘宝-想搞设计PPT(倒卖必究)-26"/>
          <p:cNvSpPr/>
          <p:nvPr/>
        </p:nvSpPr>
        <p:spPr bwMode="gray">
          <a:xfrm rot="10800000">
            <a:off x="5149925" y="2198443"/>
            <a:ext cx="2639291" cy="823717"/>
          </a:xfrm>
          <a:custGeom>
            <a:avLst/>
            <a:gdLst>
              <a:gd name="T0" fmla="*/ 385 w 1717"/>
              <a:gd name="T1" fmla="*/ 102 h 484"/>
              <a:gd name="T2" fmla="*/ 421 w 1717"/>
              <a:gd name="T3" fmla="*/ 408 h 484"/>
              <a:gd name="T4" fmla="*/ 402 w 1717"/>
              <a:gd name="T5" fmla="*/ 382 h 484"/>
              <a:gd name="T6" fmla="*/ 376 w 1717"/>
              <a:gd name="T7" fmla="*/ 416 h 484"/>
              <a:gd name="T8" fmla="*/ 349 w 1717"/>
              <a:gd name="T9" fmla="*/ 446 h 484"/>
              <a:gd name="T10" fmla="*/ 316 w 1717"/>
              <a:gd name="T11" fmla="*/ 471 h 484"/>
              <a:gd name="T12" fmla="*/ 291 w 1717"/>
              <a:gd name="T13" fmla="*/ 485 h 484"/>
              <a:gd name="T14" fmla="*/ 264 w 1717"/>
              <a:gd name="T15" fmla="*/ 492 h 484"/>
              <a:gd name="T16" fmla="*/ 238 w 1717"/>
              <a:gd name="T17" fmla="*/ 492 h 484"/>
              <a:gd name="T18" fmla="*/ 208 w 1717"/>
              <a:gd name="T19" fmla="*/ 481 h 484"/>
              <a:gd name="T20" fmla="*/ 174 w 1717"/>
              <a:gd name="T21" fmla="*/ 452 h 484"/>
              <a:gd name="T22" fmla="*/ 144 w 1717"/>
              <a:gd name="T23" fmla="*/ 420 h 484"/>
              <a:gd name="T24" fmla="*/ 118 w 1717"/>
              <a:gd name="T25" fmla="*/ 386 h 484"/>
              <a:gd name="T26" fmla="*/ 93 w 1717"/>
              <a:gd name="T27" fmla="*/ 339 h 484"/>
              <a:gd name="T28" fmla="*/ 66 w 1717"/>
              <a:gd name="T29" fmla="*/ 269 h 484"/>
              <a:gd name="T30" fmla="*/ 43 w 1717"/>
              <a:gd name="T31" fmla="*/ 186 h 484"/>
              <a:gd name="T32" fmla="*/ 28 w 1717"/>
              <a:gd name="T33" fmla="*/ 132 h 484"/>
              <a:gd name="T34" fmla="*/ 0 w 1717"/>
              <a:gd name="T35" fmla="*/ 0 h 484"/>
              <a:gd name="T36" fmla="*/ 37 w 1717"/>
              <a:gd name="T37" fmla="*/ 124 h 484"/>
              <a:gd name="T38" fmla="*/ 60 w 1717"/>
              <a:gd name="T39" fmla="*/ 186 h 484"/>
              <a:gd name="T40" fmla="*/ 83 w 1717"/>
              <a:gd name="T41" fmla="*/ 231 h 484"/>
              <a:gd name="T42" fmla="*/ 108 w 1717"/>
              <a:gd name="T43" fmla="*/ 280 h 484"/>
              <a:gd name="T44" fmla="*/ 134 w 1717"/>
              <a:gd name="T45" fmla="*/ 306 h 484"/>
              <a:gd name="T46" fmla="*/ 157 w 1717"/>
              <a:gd name="T47" fmla="*/ 322 h 484"/>
              <a:gd name="T48" fmla="*/ 184 w 1717"/>
              <a:gd name="T49" fmla="*/ 331 h 484"/>
              <a:gd name="T50" fmla="*/ 208 w 1717"/>
              <a:gd name="T51" fmla="*/ 331 h 484"/>
              <a:gd name="T52" fmla="*/ 244 w 1717"/>
              <a:gd name="T53" fmla="*/ 324 h 484"/>
              <a:gd name="T54" fmla="*/ 272 w 1717"/>
              <a:gd name="T55" fmla="*/ 309 h 484"/>
              <a:gd name="T56" fmla="*/ 302 w 1717"/>
              <a:gd name="T57" fmla="*/ 287 h 484"/>
              <a:gd name="T58" fmla="*/ 332 w 1717"/>
              <a:gd name="T59" fmla="*/ 258 h 484"/>
              <a:gd name="T60" fmla="*/ 360 w 1717"/>
              <a:gd name="T61" fmla="*/ 209 h 484"/>
              <a:gd name="T62" fmla="*/ 391 w 1717"/>
              <a:gd name="T63" fmla="*/ 153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7F7F7F"/>
          </a:solidFill>
          <a:ln>
            <a:noFill/>
          </a:ln>
          <a:effectLst/>
        </p:spPr>
        <p:txBody>
          <a:bodyPr/>
          <a:lstStyle/>
          <a:p>
            <a:endParaRPr lang="zh-CN" altLang="en-US" sz="2400"/>
          </a:p>
        </p:txBody>
      </p:sp>
      <p:sp>
        <p:nvSpPr>
          <p:cNvPr id="27" name="淘宝-想搞设计PPT(倒卖必究)-27"/>
          <p:cNvSpPr/>
          <p:nvPr/>
        </p:nvSpPr>
        <p:spPr bwMode="gray">
          <a:xfrm rot="14400000">
            <a:off x="6817650" y="2592143"/>
            <a:ext cx="2637592" cy="823717"/>
          </a:xfrm>
          <a:custGeom>
            <a:avLst/>
            <a:gdLst>
              <a:gd name="T0" fmla="*/ 382 w 1717"/>
              <a:gd name="T1" fmla="*/ 102 h 484"/>
              <a:gd name="T2" fmla="*/ 417 w 1717"/>
              <a:gd name="T3" fmla="*/ 408 h 484"/>
              <a:gd name="T4" fmla="*/ 399 w 1717"/>
              <a:gd name="T5" fmla="*/ 382 h 484"/>
              <a:gd name="T6" fmla="*/ 373 w 1717"/>
              <a:gd name="T7" fmla="*/ 416 h 484"/>
              <a:gd name="T8" fmla="*/ 346 w 1717"/>
              <a:gd name="T9" fmla="*/ 446 h 484"/>
              <a:gd name="T10" fmla="*/ 314 w 1717"/>
              <a:gd name="T11" fmla="*/ 471 h 484"/>
              <a:gd name="T12" fmla="*/ 289 w 1717"/>
              <a:gd name="T13" fmla="*/ 485 h 484"/>
              <a:gd name="T14" fmla="*/ 262 w 1717"/>
              <a:gd name="T15" fmla="*/ 492 h 484"/>
              <a:gd name="T16" fmla="*/ 236 w 1717"/>
              <a:gd name="T17" fmla="*/ 492 h 484"/>
              <a:gd name="T18" fmla="*/ 208 w 1717"/>
              <a:gd name="T19" fmla="*/ 481 h 484"/>
              <a:gd name="T20" fmla="*/ 172 w 1717"/>
              <a:gd name="T21" fmla="*/ 452 h 484"/>
              <a:gd name="T22" fmla="*/ 143 w 1717"/>
              <a:gd name="T23" fmla="*/ 420 h 484"/>
              <a:gd name="T24" fmla="*/ 117 w 1717"/>
              <a:gd name="T25" fmla="*/ 386 h 484"/>
              <a:gd name="T26" fmla="*/ 93 w 1717"/>
              <a:gd name="T27" fmla="*/ 339 h 484"/>
              <a:gd name="T28" fmla="*/ 66 w 1717"/>
              <a:gd name="T29" fmla="*/ 269 h 484"/>
              <a:gd name="T30" fmla="*/ 43 w 1717"/>
              <a:gd name="T31" fmla="*/ 186 h 484"/>
              <a:gd name="T32" fmla="*/ 28 w 1717"/>
              <a:gd name="T33" fmla="*/ 132 h 484"/>
              <a:gd name="T34" fmla="*/ 0 w 1717"/>
              <a:gd name="T35" fmla="*/ 0 h 484"/>
              <a:gd name="T36" fmla="*/ 36 w 1717"/>
              <a:gd name="T37" fmla="*/ 124 h 484"/>
              <a:gd name="T38" fmla="*/ 60 w 1717"/>
              <a:gd name="T39" fmla="*/ 186 h 484"/>
              <a:gd name="T40" fmla="*/ 82 w 1717"/>
              <a:gd name="T41" fmla="*/ 231 h 484"/>
              <a:gd name="T42" fmla="*/ 107 w 1717"/>
              <a:gd name="T43" fmla="*/ 280 h 484"/>
              <a:gd name="T44" fmla="*/ 132 w 1717"/>
              <a:gd name="T45" fmla="*/ 306 h 484"/>
              <a:gd name="T46" fmla="*/ 156 w 1717"/>
              <a:gd name="T47" fmla="*/ 322 h 484"/>
              <a:gd name="T48" fmla="*/ 183 w 1717"/>
              <a:gd name="T49" fmla="*/ 331 h 484"/>
              <a:gd name="T50" fmla="*/ 208 w 1717"/>
              <a:gd name="T51" fmla="*/ 331 h 484"/>
              <a:gd name="T52" fmla="*/ 241 w 1717"/>
              <a:gd name="T53" fmla="*/ 324 h 484"/>
              <a:gd name="T54" fmla="*/ 270 w 1717"/>
              <a:gd name="T55" fmla="*/ 309 h 484"/>
              <a:gd name="T56" fmla="*/ 299 w 1717"/>
              <a:gd name="T57" fmla="*/ 287 h 484"/>
              <a:gd name="T58" fmla="*/ 329 w 1717"/>
              <a:gd name="T59" fmla="*/ 258 h 484"/>
              <a:gd name="T60" fmla="*/ 358 w 1717"/>
              <a:gd name="T61" fmla="*/ 209 h 484"/>
              <a:gd name="T62" fmla="*/ 387 w 1717"/>
              <a:gd name="T63" fmla="*/ 153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7F7F7F"/>
          </a:solidFill>
          <a:ln>
            <a:noFill/>
          </a:ln>
          <a:effectLst/>
        </p:spPr>
        <p:txBody>
          <a:bodyPr/>
          <a:lstStyle/>
          <a:p>
            <a:endParaRPr lang="zh-CN" altLang="en-US" sz="2400"/>
          </a:p>
        </p:txBody>
      </p:sp>
      <p:sp>
        <p:nvSpPr>
          <p:cNvPr id="28" name="淘宝-想搞设计PPT(倒卖必究)-28"/>
          <p:cNvSpPr/>
          <p:nvPr/>
        </p:nvSpPr>
        <p:spPr bwMode="gray">
          <a:xfrm rot="18000000">
            <a:off x="7258128" y="4211603"/>
            <a:ext cx="2639288" cy="825413"/>
          </a:xfrm>
          <a:custGeom>
            <a:avLst/>
            <a:gdLst>
              <a:gd name="T0" fmla="*/ 385 w 1717"/>
              <a:gd name="T1" fmla="*/ 102 h 484"/>
              <a:gd name="T2" fmla="*/ 421 w 1717"/>
              <a:gd name="T3" fmla="*/ 421 h 484"/>
              <a:gd name="T4" fmla="*/ 402 w 1717"/>
              <a:gd name="T5" fmla="*/ 395 h 484"/>
              <a:gd name="T6" fmla="*/ 376 w 1717"/>
              <a:gd name="T7" fmla="*/ 429 h 484"/>
              <a:gd name="T8" fmla="*/ 349 w 1717"/>
              <a:gd name="T9" fmla="*/ 459 h 484"/>
              <a:gd name="T10" fmla="*/ 316 w 1717"/>
              <a:gd name="T11" fmla="*/ 484 h 484"/>
              <a:gd name="T12" fmla="*/ 291 w 1717"/>
              <a:gd name="T13" fmla="*/ 498 h 484"/>
              <a:gd name="T14" fmla="*/ 264 w 1717"/>
              <a:gd name="T15" fmla="*/ 505 h 484"/>
              <a:gd name="T16" fmla="*/ 238 w 1717"/>
              <a:gd name="T17" fmla="*/ 505 h 484"/>
              <a:gd name="T18" fmla="*/ 208 w 1717"/>
              <a:gd name="T19" fmla="*/ 494 h 484"/>
              <a:gd name="T20" fmla="*/ 174 w 1717"/>
              <a:gd name="T21" fmla="*/ 465 h 484"/>
              <a:gd name="T22" fmla="*/ 144 w 1717"/>
              <a:gd name="T23" fmla="*/ 433 h 484"/>
              <a:gd name="T24" fmla="*/ 118 w 1717"/>
              <a:gd name="T25" fmla="*/ 399 h 484"/>
              <a:gd name="T26" fmla="*/ 93 w 1717"/>
              <a:gd name="T27" fmla="*/ 339 h 484"/>
              <a:gd name="T28" fmla="*/ 66 w 1717"/>
              <a:gd name="T29" fmla="*/ 269 h 484"/>
              <a:gd name="T30" fmla="*/ 43 w 1717"/>
              <a:gd name="T31" fmla="*/ 199 h 484"/>
              <a:gd name="T32" fmla="*/ 28 w 1717"/>
              <a:gd name="T33" fmla="*/ 145 h 484"/>
              <a:gd name="T34" fmla="*/ 0 w 1717"/>
              <a:gd name="T35" fmla="*/ 0 h 484"/>
              <a:gd name="T36" fmla="*/ 37 w 1717"/>
              <a:gd name="T37" fmla="*/ 137 h 484"/>
              <a:gd name="T38" fmla="*/ 60 w 1717"/>
              <a:gd name="T39" fmla="*/ 199 h 484"/>
              <a:gd name="T40" fmla="*/ 83 w 1717"/>
              <a:gd name="T41" fmla="*/ 244 h 484"/>
              <a:gd name="T42" fmla="*/ 108 w 1717"/>
              <a:gd name="T43" fmla="*/ 280 h 484"/>
              <a:gd name="T44" fmla="*/ 134 w 1717"/>
              <a:gd name="T45" fmla="*/ 306 h 484"/>
              <a:gd name="T46" fmla="*/ 157 w 1717"/>
              <a:gd name="T47" fmla="*/ 322 h 484"/>
              <a:gd name="T48" fmla="*/ 184 w 1717"/>
              <a:gd name="T49" fmla="*/ 331 h 484"/>
              <a:gd name="T50" fmla="*/ 208 w 1717"/>
              <a:gd name="T51" fmla="*/ 331 h 484"/>
              <a:gd name="T52" fmla="*/ 244 w 1717"/>
              <a:gd name="T53" fmla="*/ 324 h 484"/>
              <a:gd name="T54" fmla="*/ 272 w 1717"/>
              <a:gd name="T55" fmla="*/ 309 h 484"/>
              <a:gd name="T56" fmla="*/ 302 w 1717"/>
              <a:gd name="T57" fmla="*/ 287 h 484"/>
              <a:gd name="T58" fmla="*/ 332 w 1717"/>
              <a:gd name="T59" fmla="*/ 258 h 484"/>
              <a:gd name="T60" fmla="*/ 360 w 1717"/>
              <a:gd name="T61" fmla="*/ 222 h 484"/>
              <a:gd name="T62" fmla="*/ 391 w 1717"/>
              <a:gd name="T63" fmla="*/ 166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7F7F7F"/>
          </a:solidFill>
          <a:ln>
            <a:noFill/>
          </a:ln>
          <a:effectLst/>
        </p:spPr>
        <p:txBody>
          <a:bodyPr/>
          <a:lstStyle/>
          <a:p>
            <a:endParaRPr lang="zh-CN" altLang="en-US" sz="2400"/>
          </a:p>
        </p:txBody>
      </p:sp>
      <p:sp>
        <p:nvSpPr>
          <p:cNvPr id="29" name="淘宝-想搞设计PPT(倒卖必究)-29"/>
          <p:cNvSpPr txBox="1"/>
          <p:nvPr/>
        </p:nvSpPr>
        <p:spPr>
          <a:xfrm>
            <a:off x="2465913" y="2347617"/>
            <a:ext cx="2592821" cy="923330"/>
          </a:xfrm>
          <a:prstGeom prst="rect">
            <a:avLst/>
          </a:prstGeom>
          <a:noFill/>
        </p:spPr>
        <p:txBody>
          <a:bodyPr wrap="square" rtlCol="0">
            <a:spAutoFit/>
          </a:bodyPr>
          <a:lstStyle/>
          <a:p>
            <a:r>
              <a:rPr lang="zh-CN" altLang="en-US" dirty="0">
                <a:solidFill/>
                <a:latin typeface="微软雅黑" panose="020B0503020204020204" pitchFamily="34" charset="-122"/>
                <a:ea typeface="微软雅黑" panose="020B0503020204020204" pitchFamily="34" charset="-122"/>
              </a:rPr>
              <a:t>秦梦华：中小企业文化建设的现状及构建方略研究</a:t>
            </a:r>
            <a:r>
              <a:rPr lang="en-US" altLang="zh-CN" dirty="0">
                <a:latin typeface="微软雅黑" panose="020B0503020204020204" pitchFamily="34" charset="-122"/>
                <a:ea typeface="微软雅黑" panose="020B0503020204020204" pitchFamily="34" charset="-122"/>
              </a:rPr>
              <a:t>[J].</a:t>
            </a:r>
          </a:p>
        </p:txBody>
      </p:sp>
      <p:sp>
        <p:nvSpPr>
          <p:cNvPr id="30" name="淘宝-想搞设计PPT(倒卖必究)-30"/>
          <p:cNvSpPr txBox="1"/>
          <p:nvPr/>
        </p:nvSpPr>
        <p:spPr>
          <a:xfrm>
            <a:off x="2325256" y="4439565"/>
            <a:ext cx="2592821" cy="923330"/>
          </a:xfrm>
          <a:prstGeom prst="rect">
            <a:avLst/>
          </a:prstGeom>
          <a:noFill/>
        </p:spPr>
        <p:txBody>
          <a:bodyPr wrap="square" rtlCol="0">
            <a:spAutoFit/>
          </a:bodyPr>
          <a:lstStyle/>
          <a:p>
            <a:r>
              <a:rPr lang="zh-CN" altLang="en-US" dirty="0">
                <a:solidFill/>
                <a:latin typeface="微软雅黑" panose="020B0503020204020204" pitchFamily="34" charset="-122"/>
                <a:ea typeface="微软雅黑" panose="020B0503020204020204" pitchFamily="34" charset="-122"/>
              </a:rPr>
              <a:t>王成荣：企业文化学教程</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中国人民大学出版社，</a:t>
            </a:r>
            <a:r>
              <a:rPr lang="en-US" altLang="zh-CN" dirty="0">
                <a:latin typeface="微软雅黑" panose="020B0503020204020204" pitchFamily="34" charset="-122"/>
                <a:ea typeface="微软雅黑" panose="020B0503020204020204" pitchFamily="34" charset="-122"/>
              </a:rPr>
              <a:t>2003.</a:t>
            </a:r>
          </a:p>
        </p:txBody>
      </p:sp>
      <p:sp>
        <p:nvSpPr>
          <p:cNvPr id="31" name="淘宝-想搞设计PPT(倒卖必究)-31"/>
          <p:cNvSpPr txBox="1"/>
          <p:nvPr/>
        </p:nvSpPr>
        <p:spPr>
          <a:xfrm>
            <a:off x="3491683" y="5934670"/>
            <a:ext cx="2592821" cy="923330"/>
          </a:xfrm>
          <a:prstGeom prst="rect">
            <a:avLst/>
          </a:prstGeom>
          <a:noFill/>
        </p:spPr>
        <p:txBody>
          <a:bodyPr wrap="square" rtlCol="0">
            <a:spAutoFit/>
          </a:bodyPr>
          <a:lstStyle/>
          <a:p>
            <a:r>
              <a:rPr lang="zh-CN" altLang="en-US" dirty="0">
                <a:solidFill/>
                <a:latin typeface="微软雅黑" panose="020B0503020204020204" pitchFamily="34" charset="-122"/>
                <a:ea typeface="微软雅黑" panose="020B0503020204020204" pitchFamily="34" charset="-122"/>
              </a:rPr>
              <a:t>迈克尔</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茨维尔：创造基于能力的企业文化</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华夏出版社，</a:t>
            </a:r>
            <a:r>
              <a:rPr lang="en-US" altLang="zh-CN" dirty="0">
                <a:latin typeface="微软雅黑" panose="020B0503020204020204" pitchFamily="34" charset="-122"/>
                <a:ea typeface="微软雅黑" panose="020B0503020204020204" pitchFamily="34" charset="-122"/>
              </a:rPr>
              <a:t>2002.</a:t>
            </a:r>
          </a:p>
        </p:txBody>
      </p:sp>
      <p:sp>
        <p:nvSpPr>
          <p:cNvPr id="32" name="淘宝-想搞设计PPT(倒卖必究)-32"/>
          <p:cNvSpPr txBox="1"/>
          <p:nvPr/>
        </p:nvSpPr>
        <p:spPr>
          <a:xfrm>
            <a:off x="9182787" y="5227411"/>
            <a:ext cx="2592821" cy="1200329"/>
          </a:xfrm>
          <a:prstGeom prst="rect">
            <a:avLst/>
          </a:prstGeom>
          <a:noFill/>
        </p:spPr>
        <p:txBody>
          <a:bodyPr wrap="square" rtlCol="0">
            <a:spAutoFit/>
          </a:bodyPr>
          <a:lstStyle/>
          <a:p>
            <a:r>
              <a:rPr lang="zh-CN" altLang="en-US" dirty="0">
                <a:solidFill/>
                <a:latin typeface="微软雅黑" panose="020B0503020204020204" pitchFamily="34" charset="-122"/>
                <a:ea typeface="微软雅黑" panose="020B0503020204020204" pitchFamily="34" charset="-122"/>
              </a:rPr>
              <a:t>韩文辉，吴戚戚：国外企业文化理论主要流派述评</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哈尔滨工业大学学报，</a:t>
            </a:r>
            <a:r>
              <a:rPr lang="en-US" altLang="zh-CN" dirty="0">
                <a:latin typeface="微软雅黑" panose="020B0503020204020204" pitchFamily="34" charset="-122"/>
                <a:ea typeface="微软雅黑" panose="020B0503020204020204" pitchFamily="34" charset="-122"/>
              </a:rPr>
              <a:t>2000</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23.</a:t>
            </a:r>
          </a:p>
        </p:txBody>
      </p:sp>
      <p:sp>
        <p:nvSpPr>
          <p:cNvPr id="33" name="淘宝-想搞设计PPT(倒卖必究)-33"/>
          <p:cNvSpPr txBox="1"/>
          <p:nvPr/>
        </p:nvSpPr>
        <p:spPr>
          <a:xfrm>
            <a:off x="9434553" y="3324294"/>
            <a:ext cx="2592821" cy="782715"/>
          </a:xfrm>
          <a:prstGeom prst="rect">
            <a:avLst/>
          </a:prstGeom>
          <a:noFill/>
        </p:spPr>
        <p:txBody>
          <a:bodyPr wrap="square" rtlCol="0">
            <a:spAutoFit/>
          </a:bodyPr>
          <a:lstStyle/>
          <a:p>
            <a:pPr>
              <a:lnSpc>
                <a:spcPct val="130000"/>
              </a:lnSpc>
            </a:pPr>
            <a:r>
              <a:rPr lang="zh-CN" altLang="en-US" dirty="0">
                <a:solidFill/>
                <a:latin typeface="微软雅黑" panose="020B0503020204020204" pitchFamily="34" charset="-122"/>
                <a:ea typeface="微软雅黑" panose="020B0503020204020204" pitchFamily="34" charset="-122"/>
              </a:rPr>
              <a:t>德鲁克：知识管理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中国人民大学出版社，</a:t>
            </a:r>
            <a:r>
              <a:rPr lang="en-US" altLang="zh-CN" dirty="0">
                <a:latin typeface="微软雅黑" panose="020B0503020204020204" pitchFamily="34" charset="-122"/>
                <a:ea typeface="微软雅黑" panose="020B0503020204020204" pitchFamily="34" charset="-122"/>
              </a:rPr>
              <a:t>2000</a:t>
            </a:r>
            <a:endParaRPr lang="zh-CN" altLang="en-US" sz="1865" dirty="0">
              <a:solidFill>
                <a:srgbClr val="4B3C29"/>
              </a:solidFill>
              <a:latin typeface="微软雅黑" panose="020B0503020204020204" pitchFamily="34" charset="-122"/>
              <a:ea typeface="微软雅黑" panose="020B0503020204020204" pitchFamily="34" charset="-122"/>
            </a:endParaRPr>
          </a:p>
        </p:txBody>
      </p:sp>
      <p:sp>
        <p:nvSpPr>
          <p:cNvPr id="34" name="淘宝-想搞设计PPT(倒卖必究)-34"/>
          <p:cNvSpPr txBox="1"/>
          <p:nvPr/>
        </p:nvSpPr>
        <p:spPr>
          <a:xfrm>
            <a:off x="8388788" y="1452461"/>
            <a:ext cx="2592821" cy="923330"/>
          </a:xfrm>
          <a:prstGeom prst="rect">
            <a:avLst/>
          </a:prstGeom>
          <a:noFill/>
        </p:spPr>
        <p:txBody>
          <a:bodyPr wrap="square" rtlCol="0">
            <a:spAutoFit/>
          </a:bodyPr>
          <a:lstStyle/>
          <a:p>
            <a:r>
              <a:rPr lang="zh-CN" altLang="en-US" dirty="0">
                <a:solidFill/>
                <a:latin typeface="微软雅黑" panose="020B0503020204020204" pitchFamily="34" charset="-122"/>
                <a:ea typeface="微软雅黑" panose="020B0503020204020204" pitchFamily="34" charset="-122"/>
              </a:rPr>
              <a:t>刘思强：中小企业企业文化建设初探</a:t>
            </a:r>
            <a:r>
              <a:rPr lang="en-US" altLang="zh-CN" dirty="0">
                <a:latin typeface="微软雅黑" panose="020B0503020204020204" pitchFamily="34" charset="-122"/>
                <a:ea typeface="微软雅黑" panose="020B0503020204020204" pitchFamily="34" charset="-122"/>
              </a:rPr>
              <a:t>[J].</a:t>
            </a:r>
            <a:r>
              <a:rPr lang="zh-CN" altLang="en-US" dirty="0">
                <a:latin typeface="微软雅黑" panose="020B0503020204020204" pitchFamily="34" charset="-122"/>
                <a:ea typeface="微软雅黑" panose="020B0503020204020204" pitchFamily="34" charset="-122"/>
              </a:rPr>
              <a:t>湖南社会科学，</a:t>
            </a:r>
            <a:r>
              <a:rPr lang="en-US" altLang="zh-CN" dirty="0">
                <a:latin typeface="微软雅黑" panose="020B0503020204020204" pitchFamily="34" charset="-122"/>
                <a:ea typeface="微软雅黑" panose="020B0503020204020204" pitchFamily="34" charset="-122"/>
              </a:rPr>
              <a:t>2002(5).</a:t>
            </a:r>
          </a:p>
        </p:txBody>
      </p:sp>
      <p:sp>
        <p:nvSpPr>
          <p:cNvPr id="35" name="淘宝-想搞设计PPT(倒卖必究)-35"/>
          <p:cNvSpPr/>
          <p:nvPr/>
        </p:nvSpPr>
        <p:spPr bwMode="auto">
          <a:xfrm>
            <a:off x="5825092" y="2928205"/>
            <a:ext cx="2563696" cy="2563123"/>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5"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6" y="921940"/>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5"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15548D"/>
          </a:solidFill>
          <a:ln w="3175" cap="flat" cmpd="sng" algn="ctr">
            <a:noFill/>
            <a:prstDash val="solid"/>
          </a:ln>
          <a:effectLst/>
        </p:spPr>
        <p:txBody>
          <a:bodyPr lIns="0" tIns="81277" rIns="0" bIns="81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5600" fontAlgn="base">
              <a:lnSpc>
                <a:spcPct val="120000"/>
              </a:lnSpc>
              <a:spcBef>
                <a:spcPts val="1065"/>
              </a:spcBef>
              <a:spcAft>
                <a:spcPts val="1065"/>
              </a:spcAft>
              <a:defRPr/>
            </a:pPr>
            <a:endParaRPr lang="en-US" sz="5335" kern="0" dirty="0">
              <a:solidFill>
                <a:srgbClr val="5A5959"/>
              </a:solidFill>
              <a:latin typeface="Impact" panose="020B0806030902050204" pitchFamily="34" charset="0"/>
              <a:ea typeface="微软雅黑" panose="020B0503020204020204" pitchFamily="34" charset="-122"/>
            </a:endParaRPr>
          </a:p>
        </p:txBody>
      </p:sp>
      <p:sp>
        <p:nvSpPr>
          <p:cNvPr id="36" name="淘宝-想搞设计PPT(倒卖必究)-36"/>
          <p:cNvSpPr txBox="1"/>
          <p:nvPr/>
        </p:nvSpPr>
        <p:spPr>
          <a:xfrm>
            <a:off x="6458222" y="3772975"/>
            <a:ext cx="1383840" cy="913199"/>
          </a:xfrm>
          <a:prstGeom prst="rect">
            <a:avLst/>
          </a:prstGeom>
          <a:noFill/>
        </p:spPr>
        <p:txBody>
          <a:bodyPr wrap="square" rtlCol="0">
            <a:spAutoFit/>
          </a:bodyPr>
          <a:lstStyle/>
          <a:p>
            <a:pPr algn="ctr"/>
            <a:r>
              <a:rPr lang="zh-CN" altLang="en-US" sz="2665" b="1" dirty="0">
                <a:solidFill>
                  <a:srgbClr val="15548D"/>
                </a:solidFill>
              </a:rPr>
              <a:t>添加
标题</a:t>
            </a:r>
            <a:endParaRPr lang="en-US" altLang="zh-CN" sz="2665" b="1" dirty="0">
              <a:solidFill>
                <a:srgbClr val="4B3C29"/>
              </a:solidFill>
            </a:endParaRPr>
          </a:p>
          <a:p>
            <a:pPr algn="ctr"/>
            <a:r>
              <a:rPr lang="zh-CN" altLang="en-US" sz="2665" b="1" dirty="0">
                <a:solidFill>
                  <a:srgbClr val="15548D"/>
                </a:solidFill>
              </a:rPr>
              <a:t/>
            </a:r>
          </a:p>
        </p:txBody>
      </p:sp>
      <p:sp>
        <p:nvSpPr>
          <p:cNvPr id="37" name="淘宝-想搞设计PPT(倒卖必究)-37"/>
          <p:cNvSpPr txBox="1"/>
          <p:nvPr/>
        </p:nvSpPr>
        <p:spPr>
          <a:xfrm>
            <a:off x="6497089" y="3705458"/>
            <a:ext cx="5919242" cy="399902"/>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lang="en-US" altLang="zh-CN" sz="2000" dirty="0">
                <a:solidFill/>
              </a:rPr>
              <a:t>.</a:t>
            </a:r>
          </a:p>
        </p:txBody>
      </p:sp>
      <p:pic>
        <p:nvPicPr>
          <p:cNvPr id="55" name="Picture 54" descr="华中科技大学.png"/>
          <p:cNvPicPr>
            <a:picLocks noChangeAspect="1"/>
          </p:cNvPicPr>
          <p:nvPr/>
        </p:nvPicPr>
        <p:blipFill>
          <a:blip r:embed="rId4"/>
          <a:stretch>
            <a:fillRect/>
          </a:stretch>
        </p:blipFill>
        <p:spPr>
          <a:xfrm>
            <a:off x="76732" y="427587"/>
            <a:ext cx="1470932" cy="323078"/>
          </a:xfrm>
          <a:prstGeom prst="rect">
            <a:avLst/>
          </a:prstGeom>
        </p:spPr>
      </p:pic>
    </p:spTree>
  </p:cSld>
  <p:clrMapOvr>
    <a:masterClrMapping/>
  </p:clrMapOvr>
  <p:transition spd="slow" advTm="618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p:cTn id="11" dur="500" fill="hold"/>
                                        <p:tgtEl>
                                          <p:spTgt spid="35"/>
                                        </p:tgtEl>
                                        <p:attrNameLst>
                                          <p:attrName>ppt_w</p:attrName>
                                        </p:attrNameLst>
                                      </p:cBhvr>
                                      <p:tavLst>
                                        <p:tav tm="0">
                                          <p:val>
                                            <p:fltVal val="0"/>
                                          </p:val>
                                        </p:tav>
                                        <p:tav tm="100000">
                                          <p:val>
                                            <p:strVal val="#ppt_w"/>
                                          </p:val>
                                        </p:tav>
                                      </p:tavLst>
                                    </p:anim>
                                    <p:anim calcmode="lin" valueType="num">
                                      <p:cBhvr>
                                        <p:cTn id="12" dur="500" fill="hold"/>
                                        <p:tgtEl>
                                          <p:spTgt spid="35"/>
                                        </p:tgtEl>
                                        <p:attrNameLst>
                                          <p:attrName>ppt_h</p:attrName>
                                        </p:attrNameLst>
                                      </p:cBhvr>
                                      <p:tavLst>
                                        <p:tav tm="0">
                                          <p:val>
                                            <p:fltVal val="0"/>
                                          </p:val>
                                        </p:tav>
                                        <p:tav tm="100000">
                                          <p:val>
                                            <p:strVal val="#ppt_h"/>
                                          </p:val>
                                        </p:tav>
                                      </p:tavLst>
                                    </p:anim>
                                    <p:animEffect transition="in" filter="fade">
                                      <p:cBhvr>
                                        <p:cTn id="13" dur="500"/>
                                        <p:tgtEl>
                                          <p:spTgt spid="35"/>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8" presetClass="emph" presetSubtype="0" fill="hold" grpId="1" nodeType="withEffect">
                                  <p:stCondLst>
                                    <p:cond delay="500"/>
                                  </p:stCondLst>
                                  <p:childTnLst>
                                    <p:animRot by="-21600000">
                                      <p:cBhvr>
                                        <p:cTn id="18" dur="3000" fill="hold"/>
                                        <p:tgtEl>
                                          <p:spTgt spid="35"/>
                                        </p:tgtEl>
                                        <p:attrNameLst>
                                          <p:attrName>r</p:attrName>
                                        </p:attrNameLst>
                                      </p:cBhvr>
                                    </p:animRot>
                                  </p:childTnLst>
                                </p:cTn>
                              </p:par>
                              <p:par>
                                <p:cTn id="19" presetID="22" presetClass="entr" presetSubtype="4" fill="hold" grpId="0" nodeType="withEffect">
                                  <p:stCondLst>
                                    <p:cond delay="300"/>
                                  </p:stCondLst>
                                  <p:childTnLst>
                                    <p:set>
                                      <p:cBhvr>
                                        <p:cTn id="20" dur="1" fill="hold">
                                          <p:stCondLst>
                                            <p:cond delay="0"/>
                                          </p:stCondLst>
                                        </p:cTn>
                                        <p:tgtEl>
                                          <p:spTgt spid="28"/>
                                        </p:tgtEl>
                                        <p:attrNameLst>
                                          <p:attrName>style.visibility</p:attrName>
                                        </p:attrNameLst>
                                      </p:cBhvr>
                                      <p:to>
                                        <p:strVal val="visible"/>
                                      </p:to>
                                    </p:set>
                                    <p:animEffect transition="in" filter="wipe(down)">
                                      <p:cBhvr>
                                        <p:cTn id="21" dur="500"/>
                                        <p:tgtEl>
                                          <p:spTgt spid="28"/>
                                        </p:tgtEl>
                                      </p:cBhvr>
                                    </p:animEffect>
                                  </p:childTnLst>
                                </p:cTn>
                              </p:par>
                              <p:par>
                                <p:cTn id="22" presetID="22" presetClass="entr" presetSubtype="4" fill="hold" grpId="0" nodeType="withEffect">
                                  <p:stCondLst>
                                    <p:cond delay="50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par>
                                <p:cTn id="25" presetID="22" presetClass="entr" presetSubtype="8" fill="hold" grpId="0" nodeType="withEffect">
                                  <p:stCondLst>
                                    <p:cond delay="50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par>
                                <p:cTn id="28" presetID="22" presetClass="entr" presetSubtype="2" fill="hold" grpId="0" nodeType="withEffect">
                                  <p:stCondLst>
                                    <p:cond delay="700"/>
                                  </p:stCondLst>
                                  <p:childTnLst>
                                    <p:set>
                                      <p:cBhvr>
                                        <p:cTn id="29" dur="1" fill="hold">
                                          <p:stCondLst>
                                            <p:cond delay="0"/>
                                          </p:stCondLst>
                                        </p:cTn>
                                        <p:tgtEl>
                                          <p:spTgt spid="26"/>
                                        </p:tgtEl>
                                        <p:attrNameLst>
                                          <p:attrName>style.visibility</p:attrName>
                                        </p:attrNameLst>
                                      </p:cBhvr>
                                      <p:to>
                                        <p:strVal val="visible"/>
                                      </p:to>
                                    </p:set>
                                    <p:animEffect transition="in" filter="wipe(right)">
                                      <p:cBhvr>
                                        <p:cTn id="30" dur="500"/>
                                        <p:tgtEl>
                                          <p:spTgt spid="26"/>
                                        </p:tgtEl>
                                      </p:cBhvr>
                                    </p:animEffect>
                                  </p:childTnLst>
                                </p:cTn>
                              </p:par>
                              <p:par>
                                <p:cTn id="31" presetID="22" presetClass="entr" presetSubtype="8" fill="hold" grpId="0" nodeType="withEffect">
                                  <p:stCondLst>
                                    <p:cond delay="70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2" presetClass="entr" presetSubtype="1" fill="hold" grpId="0" nodeType="withEffect">
                                  <p:stCondLst>
                                    <p:cond delay="800"/>
                                  </p:stCondLst>
                                  <p:childTnLst>
                                    <p:set>
                                      <p:cBhvr>
                                        <p:cTn id="35" dur="1" fill="hold">
                                          <p:stCondLst>
                                            <p:cond delay="0"/>
                                          </p:stCondLst>
                                        </p:cTn>
                                        <p:tgtEl>
                                          <p:spTgt spid="24"/>
                                        </p:tgtEl>
                                        <p:attrNameLst>
                                          <p:attrName>style.visibility</p:attrName>
                                        </p:attrNameLst>
                                      </p:cBhvr>
                                      <p:to>
                                        <p:strVal val="visible"/>
                                      </p:to>
                                    </p:set>
                                    <p:animEffect transition="in" filter="wipe(up)">
                                      <p:cBhvr>
                                        <p:cTn id="36" dur="500"/>
                                        <p:tgtEl>
                                          <p:spTgt spid="24"/>
                                        </p:tgtEl>
                                      </p:cBhvr>
                                    </p:animEffect>
                                  </p:childTnLst>
                                </p:cTn>
                              </p:par>
                              <p:par>
                                <p:cTn id="37" presetID="22" presetClass="entr" presetSubtype="8" fill="hold" grpId="0" nodeType="withEffect">
                                  <p:stCondLst>
                                    <p:cond delay="80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par>
                                <p:cTn id="40" presetID="22" presetClass="entr" presetSubtype="8" fill="hold" grpId="0" nodeType="withEffect">
                                  <p:stCondLst>
                                    <p:cond delay="100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par>
                                <p:cTn id="43" presetID="22" presetClass="entr" presetSubtype="1" fill="hold" grpId="0" nodeType="withEffect">
                                  <p:stCondLst>
                                    <p:cond delay="1000"/>
                                  </p:stCondLst>
                                  <p:childTnLst>
                                    <p:set>
                                      <p:cBhvr>
                                        <p:cTn id="44" dur="1" fill="hold">
                                          <p:stCondLst>
                                            <p:cond delay="0"/>
                                          </p:stCondLst>
                                        </p:cTn>
                                        <p:tgtEl>
                                          <p:spTgt spid="21"/>
                                        </p:tgtEl>
                                        <p:attrNameLst>
                                          <p:attrName>style.visibility</p:attrName>
                                        </p:attrNameLst>
                                      </p:cBhvr>
                                      <p:to>
                                        <p:strVal val="visible"/>
                                      </p:to>
                                    </p:set>
                                    <p:animEffect transition="in" filter="wipe(up)">
                                      <p:cBhvr>
                                        <p:cTn id="45" dur="500"/>
                                        <p:tgtEl>
                                          <p:spTgt spid="21"/>
                                        </p:tgtEl>
                                      </p:cBhvr>
                                    </p:animEffect>
                                  </p:childTnLst>
                                </p:cTn>
                              </p:par>
                              <p:par>
                                <p:cTn id="46" presetID="22" presetClass="entr" presetSubtype="8" fill="hold" grpId="0" nodeType="withEffect">
                                  <p:stCondLst>
                                    <p:cond delay="1100"/>
                                  </p:stCondLst>
                                  <p:childTnLst>
                                    <p:set>
                                      <p:cBhvr>
                                        <p:cTn id="47" dur="1" fill="hold">
                                          <p:stCondLst>
                                            <p:cond delay="0"/>
                                          </p:stCondLst>
                                        </p:cTn>
                                        <p:tgtEl>
                                          <p:spTgt spid="31"/>
                                        </p:tgtEl>
                                        <p:attrNameLst>
                                          <p:attrName>style.visibility</p:attrName>
                                        </p:attrNameLst>
                                      </p:cBhvr>
                                      <p:to>
                                        <p:strVal val="visible"/>
                                      </p:to>
                                    </p:set>
                                    <p:animEffect transition="in" filter="wipe(left)">
                                      <p:cBhvr>
                                        <p:cTn id="48" dur="500"/>
                                        <p:tgtEl>
                                          <p:spTgt spid="31"/>
                                        </p:tgtEl>
                                      </p:cBhvr>
                                    </p:animEffect>
                                  </p:childTnLst>
                                </p:cTn>
                              </p:par>
                              <p:par>
                                <p:cTn id="49" presetID="22" presetClass="entr" presetSubtype="8" fill="hold" grpId="0" nodeType="withEffect">
                                  <p:stCondLst>
                                    <p:cond delay="110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par>
                                <p:cTn id="52" presetID="22" presetClass="entr" presetSubtype="8" fill="hold" grpId="0" nodeType="withEffect">
                                  <p:stCondLst>
                                    <p:cond delay="1300"/>
                                  </p:stCondLst>
                                  <p:childTnLst>
                                    <p:set>
                                      <p:cBhvr>
                                        <p:cTn id="53" dur="1" fill="hold">
                                          <p:stCondLst>
                                            <p:cond delay="0"/>
                                          </p:stCondLst>
                                        </p:cTn>
                                        <p:tgtEl>
                                          <p:spTgt spid="32"/>
                                        </p:tgtEl>
                                        <p:attrNameLst>
                                          <p:attrName>style.visibility</p:attrName>
                                        </p:attrNameLst>
                                      </p:cBhvr>
                                      <p:to>
                                        <p:strVal val="visible"/>
                                      </p:to>
                                    </p:set>
                                    <p:animEffect transition="in" filter="wipe(left)">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0" grpId="0" animBg="1"/>
      <p:bldP spid="21" grpId="0" animBg="1"/>
      <p:bldP spid="24" grpId="0" animBg="1"/>
      <p:bldP spid="26" grpId="0" animBg="1"/>
      <p:bldP spid="27" grpId="0" animBg="1"/>
      <p:bldP spid="28" grpId="0" animBg="1"/>
      <p:bldP spid="29" grpId="0"/>
      <p:bldP spid="30" grpId="0"/>
      <p:bldP spid="31" grpId="0"/>
      <p:bldP spid="32" grpId="0"/>
      <p:bldP spid="33" grpId="0"/>
      <p:bldP spid="34" grpId="0"/>
      <p:bldP spid="35" grpId="0" bldLvl="0" animBg="1"/>
      <p:bldP spid="35" grpId="1" bldLvl="0" animBg="1"/>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想搞设计PPT(倒卖必究)-8">
            <a:extLst>
              <a:ext uri="{FF2B5EF4-FFF2-40B4-BE49-F238E27FC236}">
                <a16:creationId xmlns:a16="http://schemas.microsoft.com/office/drawing/2014/main" id="{A2B227C8-45C7-B184-A1F6-9D8AD682936B}"/>
              </a:ext>
            </a:extLst>
          </p:cNvPr>
          <p:cNvSpPr/>
          <p:nvPr/>
        </p:nvSpPr>
        <p:spPr>
          <a:xfrm>
            <a:off x="0" y="0"/>
            <a:ext cx="1691680" cy="68580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淘宝-想搞设计PPT(倒卖必究)-7">
            <a:extLst>
              <a:ext uri="{FF2B5EF4-FFF2-40B4-BE49-F238E27FC236}">
                <a16:creationId xmlns:a16="http://schemas.microsoft.com/office/drawing/2014/main" id="{4E7093AC-9A4B-8F4F-303F-7EB01063FF31}"/>
              </a:ext>
            </a:extLst>
          </p:cNvPr>
          <p:cNvCxnSpPr/>
          <p:nvPr/>
        </p:nvCxnSpPr>
        <p:spPr>
          <a:xfrm>
            <a:off x="1907704" y="1268760"/>
            <a:ext cx="8312061"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aphicFrame>
        <p:nvGraphicFramePr>
          <p:cNvPr id="6" name="淘宝-想搞设计PPT(倒卖必究)-6">
            <a:extLst>
              <a:ext uri="{FF2B5EF4-FFF2-40B4-BE49-F238E27FC236}">
                <a16:creationId xmlns:a16="http://schemas.microsoft.com/office/drawing/2014/main" id="{DBCF7748-EE85-A1CF-875B-1CD1C9A42CEB}"/>
              </a:ext>
            </a:extLst>
          </p:cNvPr>
          <p:cNvGraphicFramePr>
            <a:graphicFrameLocks noGrp="1"/>
          </p:cNvGraphicFramePr>
          <p:nvPr/>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关键技术与实践难点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研究成果与应用前景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相关建议与论文总结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3" name="组合 12">
            <a:extLst>
              <a:ext uri="{FF2B5EF4-FFF2-40B4-BE49-F238E27FC236}">
                <a16:creationId xmlns:a16="http://schemas.microsoft.com/office/drawing/2014/main" id="{4BE197D7-6269-3D0D-7E1F-6E21869FBD9B}"/>
              </a:ext>
            </a:extLst>
          </p:cNvPr>
          <p:cNvGrpSpPr/>
          <p:nvPr/>
        </p:nvGrpSpPr>
        <p:grpSpPr>
          <a:xfrm>
            <a:off x="0" y="1268760"/>
            <a:ext cx="1691680" cy="788035"/>
            <a:chOff x="0" y="1268760"/>
            <a:chExt cx="1691680" cy="788035"/>
          </a:xfrm>
        </p:grpSpPr>
        <p:sp>
          <p:nvSpPr>
            <p:cNvPr id="4" name="淘宝-想搞设计PPT(倒卖必究)-4">
              <a:extLst>
                <a:ext uri="{FF2B5EF4-FFF2-40B4-BE49-F238E27FC236}">
                  <a16:creationId xmlns:a16="http://schemas.microsoft.com/office/drawing/2014/main" id="{4A915422-0DA9-19B8-BFCE-58743D9A686A}"/>
                </a:ext>
              </a:extLst>
            </p:cNvPr>
            <p:cNvSpPr/>
            <p:nvPr userDrawn="1"/>
          </p:nvSpPr>
          <p:spPr>
            <a:xfrm>
              <a:off x="0" y="1268760"/>
              <a:ext cx="1691005" cy="7880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rgbClr val="15548D"/>
                  </a:solidFill>
                  <a:latin typeface="微软雅黑" panose="020B0503020204020204" pitchFamily="34" charset="-122"/>
                  <a:ea typeface="微软雅黑" panose="020B0503020204020204" pitchFamily="34" charset="-122"/>
                </a:rPr>
                <a:t>绪论</a:t>
              </a:r>
            </a:p>
          </p:txBody>
        </p:sp>
        <p:sp>
          <p:nvSpPr>
            <p:cNvPr id="5" name="淘宝-想搞设计PPT(倒卖必究)-5">
              <a:extLst>
                <a:ext uri="{FF2B5EF4-FFF2-40B4-BE49-F238E27FC236}">
                  <a16:creationId xmlns:a16="http://schemas.microsoft.com/office/drawing/2014/main" id="{B4B42931-F216-19AA-02C7-58B0A88928FB}"/>
                </a:ext>
              </a:extLst>
            </p:cNvPr>
            <p:cNvSpPr/>
            <p:nvPr userDrawn="1"/>
          </p:nvSpPr>
          <p:spPr>
            <a:xfrm rot="16200000">
              <a:off x="1547664" y="1590846"/>
              <a:ext cx="144016" cy="14401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淘宝-想搞设计PPT(倒卖必究)-21"/>
          <p:cNvSpPr>
            <a:spLocks noEditPoints="1"/>
          </p:cNvSpPr>
          <p:nvPr>
            <p:custDataLst>
              <p:tags r:id="rId1"/>
            </p:custDataLst>
          </p:nvPr>
        </p:nvSpPr>
        <p:spPr bwMode="auto">
          <a:xfrm>
            <a:off x="5553503" y="5277884"/>
            <a:ext cx="994687" cy="1078915"/>
          </a:xfrm>
          <a:custGeom>
            <a:avLst/>
            <a:gdLst>
              <a:gd name="T0" fmla="*/ 0 w 1094"/>
              <a:gd name="T1" fmla="*/ 0 h 1182"/>
              <a:gd name="T2" fmla="*/ 1094 w 1094"/>
              <a:gd name="T3" fmla="*/ 0 h 1182"/>
              <a:gd name="T4" fmla="*/ 1094 w 1094"/>
              <a:gd name="T5" fmla="*/ 511 h 1182"/>
              <a:gd name="T6" fmla="*/ 0 w 1094"/>
              <a:gd name="T7" fmla="*/ 511 h 1182"/>
              <a:gd name="T8" fmla="*/ 0 w 1094"/>
              <a:gd name="T9" fmla="*/ 0 h 1182"/>
              <a:gd name="T10" fmla="*/ 113 w 1094"/>
              <a:gd name="T11" fmla="*/ 567 h 1182"/>
              <a:gd name="T12" fmla="*/ 981 w 1094"/>
              <a:gd name="T13" fmla="*/ 567 h 1182"/>
              <a:gd name="T14" fmla="*/ 981 w 1094"/>
              <a:gd name="T15" fmla="*/ 774 h 1182"/>
              <a:gd name="T16" fmla="*/ 113 w 1094"/>
              <a:gd name="T17" fmla="*/ 774 h 1182"/>
              <a:gd name="T18" fmla="*/ 113 w 1094"/>
              <a:gd name="T19" fmla="*/ 567 h 1182"/>
              <a:gd name="T20" fmla="*/ 132 w 1094"/>
              <a:gd name="T21" fmla="*/ 822 h 1182"/>
              <a:gd name="T22" fmla="*/ 961 w 1094"/>
              <a:gd name="T23" fmla="*/ 822 h 1182"/>
              <a:gd name="T24" fmla="*/ 961 w 1094"/>
              <a:gd name="T25" fmla="*/ 979 h 1182"/>
              <a:gd name="T26" fmla="*/ 132 w 1094"/>
              <a:gd name="T27" fmla="*/ 979 h 1182"/>
              <a:gd name="T28" fmla="*/ 132 w 1094"/>
              <a:gd name="T29" fmla="*/ 822 h 1182"/>
              <a:gd name="T30" fmla="*/ 368 w 1094"/>
              <a:gd name="T31" fmla="*/ 1025 h 1182"/>
              <a:gd name="T32" fmla="*/ 725 w 1094"/>
              <a:gd name="T33" fmla="*/ 1025 h 1182"/>
              <a:gd name="T34" fmla="*/ 725 w 1094"/>
              <a:gd name="T35" fmla="*/ 1182 h 1182"/>
              <a:gd name="T36" fmla="*/ 368 w 1094"/>
              <a:gd name="T37" fmla="*/ 1182 h 1182"/>
              <a:gd name="T38" fmla="*/ 368 w 1094"/>
              <a:gd name="T39" fmla="*/ 1025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4" h="1182">
                <a:moveTo>
                  <a:pt x="0" y="0"/>
                </a:moveTo>
                <a:lnTo>
                  <a:pt x="1094" y="0"/>
                </a:lnTo>
                <a:lnTo>
                  <a:pt x="1094" y="511"/>
                </a:lnTo>
                <a:lnTo>
                  <a:pt x="0" y="511"/>
                </a:lnTo>
                <a:lnTo>
                  <a:pt x="0" y="0"/>
                </a:lnTo>
                <a:close/>
                <a:moveTo>
                  <a:pt x="113" y="567"/>
                </a:moveTo>
                <a:lnTo>
                  <a:pt x="981" y="567"/>
                </a:lnTo>
                <a:lnTo>
                  <a:pt x="981" y="774"/>
                </a:lnTo>
                <a:lnTo>
                  <a:pt x="113" y="774"/>
                </a:lnTo>
                <a:lnTo>
                  <a:pt x="113" y="567"/>
                </a:lnTo>
                <a:close/>
                <a:moveTo>
                  <a:pt x="132" y="822"/>
                </a:moveTo>
                <a:lnTo>
                  <a:pt x="961" y="822"/>
                </a:lnTo>
                <a:lnTo>
                  <a:pt x="961" y="979"/>
                </a:lnTo>
                <a:lnTo>
                  <a:pt x="132" y="979"/>
                </a:lnTo>
                <a:lnTo>
                  <a:pt x="132" y="822"/>
                </a:lnTo>
                <a:close/>
                <a:moveTo>
                  <a:pt x="368" y="1025"/>
                </a:moveTo>
                <a:lnTo>
                  <a:pt x="725" y="1025"/>
                </a:lnTo>
                <a:lnTo>
                  <a:pt x="725" y="1182"/>
                </a:lnTo>
                <a:lnTo>
                  <a:pt x="368" y="1182"/>
                </a:lnTo>
                <a:lnTo>
                  <a:pt x="368" y="1025"/>
                </a:lnTo>
                <a:close/>
              </a:path>
            </a:pathLst>
          </a:custGeom>
          <a:solidFill>
            <a:srgbClr val="FFFFFF"/>
          </a:solidFill>
          <a:ln>
            <a:noFill/>
          </a:ln>
        </p:spPr>
        <p:txBody>
          <a:bodyPr vert="horz" wrap="square" lIns="91392" tIns="45696" rIns="91392" bIns="45696" numCol="1" anchor="t" anchorCtr="0" compatLnSpc="1"/>
          <a:lstStyle/>
          <a:p>
            <a:endParaRPr lang="zh-CN" altLang="en-US" sz="1800">
              <a:solidFill>
                <a:srgbClr val="447A8D"/>
              </a:solidFill>
            </a:endParaRPr>
          </a:p>
        </p:txBody>
      </p:sp>
      <p:sp>
        <p:nvSpPr>
          <p:cNvPr id="42" name="淘宝-想搞设计PPT(倒卖必究)-42"/>
          <p:cNvSpPr txBox="1"/>
          <p:nvPr/>
        </p:nvSpPr>
        <p:spPr>
          <a:xfrm>
            <a:off x="2328008" y="643886"/>
            <a:ext cx="3647469" cy="492443"/>
          </a:xfrm>
          <a:prstGeom prst="rect">
            <a:avLst/>
          </a:prstGeom>
          <a:noFill/>
          <a:ln>
            <a:noFill/>
          </a:ln>
        </p:spPr>
        <p:txBody>
          <a:bodyPr vert="horz" wrap="square" lIns="0" tIns="0" rIns="0" bIns="0" numCol="1" anchor="t" anchorCtr="0" compatLnSpc="1">
            <a:spAutoFit/>
          </a:bodyPr>
          <a:lstStyle>
            <a:defPPr>
              <a:defRPr lang="zh-CN"/>
            </a:defPPr>
            <a:lvl1pPr marR="0" lvl="0" indent="0">
              <a:lnSpc>
                <a:spcPct val="100000"/>
              </a:lnSpc>
              <a:buClrTx/>
              <a:buSzTx/>
              <a:buFontTx/>
              <a:buNone/>
              <a:defRPr kumimoji="0" sz="3200" b="1" i="0" u="none" strike="noStrike" cap="none" normalizeH="0" baseline="0">
                <a:ln>
                  <a:noFill/>
                </a:ln>
                <a:solidFill>
                  <a:srgbClr val="447A8D"/>
                </a:solidFill>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solidFill>
                  <a:srgbClr val="15548D"/>
                </a:solidFill>
              </a:rPr>
              <a:t>主要贡献与创新</a:t>
            </a:r>
          </a:p>
        </p:txBody>
      </p:sp>
      <p:sp>
        <p:nvSpPr>
          <p:cNvPr id="40" name="淘宝-想搞设计PPT(倒卖必究)-40"/>
          <p:cNvSpPr/>
          <p:nvPr>
            <p:custDataLst>
              <p:tags r:id="rId2"/>
            </p:custDataLst>
          </p:nvPr>
        </p:nvSpPr>
        <p:spPr>
          <a:xfrm rot="2700000">
            <a:off x="2481189" y="2855766"/>
            <a:ext cx="1892289" cy="1892289"/>
          </a:xfrm>
          <a:prstGeom prst="roundRect">
            <a:avLst>
              <a:gd name="adj" fmla="val 6319"/>
            </a:avLst>
          </a:prstGeom>
          <a:solidFill>
            <a:srgbClr val="F2F2F2"/>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latin typeface="DIN-BoldItalic" pitchFamily="50" charset="0"/>
            </a:endParaRPr>
          </a:p>
        </p:txBody>
      </p:sp>
      <p:sp>
        <p:nvSpPr>
          <p:cNvPr id="41" name="淘宝-想搞设计PPT(倒卖必究)-41"/>
          <p:cNvSpPr/>
          <p:nvPr>
            <p:custDataLst>
              <p:tags r:id="rId3"/>
            </p:custDataLst>
          </p:nvPr>
        </p:nvSpPr>
        <p:spPr>
          <a:xfrm rot="2700000">
            <a:off x="4773122" y="2855765"/>
            <a:ext cx="1892289" cy="1892289"/>
          </a:xfrm>
          <a:prstGeom prst="roundRect">
            <a:avLst>
              <a:gd name="adj" fmla="val 6319"/>
            </a:avLst>
          </a:prstGeom>
          <a:solidFill>
            <a:srgbClr val="F2F2F2"/>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latin typeface="DIN-BoldItalic" pitchFamily="50" charset="0"/>
            </a:endParaRPr>
          </a:p>
        </p:txBody>
      </p:sp>
      <p:sp>
        <p:nvSpPr>
          <p:cNvPr id="44" name="淘宝-想搞设计PPT(倒卖必究)-44"/>
          <p:cNvSpPr/>
          <p:nvPr>
            <p:custDataLst>
              <p:tags r:id="rId4"/>
            </p:custDataLst>
          </p:nvPr>
        </p:nvSpPr>
        <p:spPr>
          <a:xfrm rot="2700000">
            <a:off x="7065055" y="2833559"/>
            <a:ext cx="1892289" cy="1892289"/>
          </a:xfrm>
          <a:prstGeom prst="roundRect">
            <a:avLst>
              <a:gd name="adj" fmla="val 6319"/>
            </a:avLst>
          </a:prstGeom>
          <a:solidFill>
            <a:srgbClr val="F2F2F2"/>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latin typeface="DIN-BoldItalic" pitchFamily="50" charset="0"/>
            </a:endParaRPr>
          </a:p>
        </p:txBody>
      </p:sp>
      <p:sp>
        <p:nvSpPr>
          <p:cNvPr id="46" name="淘宝-想搞设计PPT(倒卖必究)-46"/>
          <p:cNvSpPr/>
          <p:nvPr>
            <p:custDataLst>
              <p:tags r:id="rId5"/>
            </p:custDataLst>
          </p:nvPr>
        </p:nvSpPr>
        <p:spPr>
          <a:xfrm rot="2700000">
            <a:off x="9356987" y="2833558"/>
            <a:ext cx="1892289" cy="1892289"/>
          </a:xfrm>
          <a:prstGeom prst="roundRect">
            <a:avLst>
              <a:gd name="adj" fmla="val 6319"/>
            </a:avLst>
          </a:prstGeom>
          <a:solidFill>
            <a:srgbClr val="F2F2F2"/>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latin typeface="DIN-BoldItalic" pitchFamily="50" charset="0"/>
            </a:endParaRPr>
          </a:p>
        </p:txBody>
      </p:sp>
      <p:sp>
        <p:nvSpPr>
          <p:cNvPr id="47" name="淘宝-想搞设计PPT(倒卖必究)-47"/>
          <p:cNvSpPr/>
          <p:nvPr>
            <p:custDataLst>
              <p:tags r:id="rId6"/>
            </p:custDataLst>
          </p:nvPr>
        </p:nvSpPr>
        <p:spPr>
          <a:xfrm rot="2700000">
            <a:off x="2739637" y="3104373"/>
            <a:ext cx="1387642" cy="1387642"/>
          </a:xfrm>
          <a:prstGeom prst="roundRect">
            <a:avLst>
              <a:gd name="adj" fmla="val 6319"/>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淘宝-想搞设计PPT(倒卖必究)-48"/>
          <p:cNvSpPr/>
          <p:nvPr>
            <p:custDataLst>
              <p:tags r:id="rId7"/>
            </p:custDataLst>
          </p:nvPr>
        </p:nvSpPr>
        <p:spPr>
          <a:xfrm rot="2700000">
            <a:off x="5031570" y="3104372"/>
            <a:ext cx="1387642" cy="1387642"/>
          </a:xfrm>
          <a:prstGeom prst="roundRect">
            <a:avLst>
              <a:gd name="adj" fmla="val 6319"/>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淘宝-想搞设计PPT(倒卖必究)-49"/>
          <p:cNvSpPr/>
          <p:nvPr>
            <p:custDataLst>
              <p:tags r:id="rId8"/>
            </p:custDataLst>
          </p:nvPr>
        </p:nvSpPr>
        <p:spPr>
          <a:xfrm rot="2700000">
            <a:off x="7323503" y="3082166"/>
            <a:ext cx="1387642" cy="1387642"/>
          </a:xfrm>
          <a:prstGeom prst="roundRect">
            <a:avLst>
              <a:gd name="adj" fmla="val 6319"/>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淘宝-想搞设计PPT(倒卖必究)-50"/>
          <p:cNvSpPr/>
          <p:nvPr>
            <p:custDataLst>
              <p:tags r:id="rId9"/>
            </p:custDataLst>
          </p:nvPr>
        </p:nvSpPr>
        <p:spPr>
          <a:xfrm rot="2700000">
            <a:off x="9615435" y="3082165"/>
            <a:ext cx="1387642" cy="1387642"/>
          </a:xfrm>
          <a:prstGeom prst="roundRect">
            <a:avLst>
              <a:gd name="adj" fmla="val 6319"/>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淘宝-想搞设计PPT(倒卖必究)-51"/>
          <p:cNvSpPr/>
          <p:nvPr>
            <p:custDataLst>
              <p:tags r:id="rId10"/>
            </p:custDataLst>
          </p:nvPr>
        </p:nvSpPr>
        <p:spPr>
          <a:xfrm>
            <a:off x="2627864" y="2177643"/>
            <a:ext cx="1940313" cy="1148576"/>
          </a:xfrm>
          <a:custGeom>
            <a:avLst/>
            <a:gdLst>
              <a:gd name="connsiteX0" fmla="*/ 0 w 1940313"/>
              <a:gd name="connsiteY0" fmla="*/ 791737 h 1148576"/>
              <a:gd name="connsiteX1" fmla="*/ 791737 w 1940313"/>
              <a:gd name="connsiteY1" fmla="*/ 0 h 1148576"/>
              <a:gd name="connsiteX2" fmla="*/ 1940313 w 1940313"/>
              <a:gd name="connsiteY2" fmla="*/ 1148576 h 1148576"/>
            </a:gdLst>
            <a:ahLst/>
            <a:cxnLst>
              <a:cxn ang="0">
                <a:pos x="connsiteX0" y="connsiteY0"/>
              </a:cxn>
              <a:cxn ang="0">
                <a:pos x="connsiteX1" y="connsiteY1"/>
              </a:cxn>
              <a:cxn ang="0">
                <a:pos x="connsiteX2" y="connsiteY2"/>
              </a:cxn>
            </a:cxnLst>
            <a:rect l="l" t="t" r="r" b="b"/>
            <a:pathLst>
              <a:path w="1940313" h="1148576">
                <a:moveTo>
                  <a:pt x="0" y="791737"/>
                </a:moveTo>
                <a:lnTo>
                  <a:pt x="791737" y="0"/>
                </a:lnTo>
                <a:lnTo>
                  <a:pt x="1940313" y="1148576"/>
                </a:lnTo>
              </a:path>
            </a:pathLst>
          </a:custGeom>
          <a:noFill/>
          <a:ln w="12700">
            <a:solidFill>
              <a:srgbClr val="15548D"/>
            </a:solidFill>
            <a:prstDash val="dash"/>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淘宝-想搞设计PPT(倒卖必究)-52"/>
          <p:cNvSpPr/>
          <p:nvPr>
            <p:custDataLst>
              <p:tags r:id="rId11"/>
            </p:custDataLst>
          </p:nvPr>
        </p:nvSpPr>
        <p:spPr>
          <a:xfrm flipV="1">
            <a:off x="4919893" y="4305476"/>
            <a:ext cx="1940313" cy="1148576"/>
          </a:xfrm>
          <a:custGeom>
            <a:avLst/>
            <a:gdLst>
              <a:gd name="connsiteX0" fmla="*/ 0 w 1940313"/>
              <a:gd name="connsiteY0" fmla="*/ 791737 h 1148576"/>
              <a:gd name="connsiteX1" fmla="*/ 791737 w 1940313"/>
              <a:gd name="connsiteY1" fmla="*/ 0 h 1148576"/>
              <a:gd name="connsiteX2" fmla="*/ 1940313 w 1940313"/>
              <a:gd name="connsiteY2" fmla="*/ 1148576 h 1148576"/>
            </a:gdLst>
            <a:ahLst/>
            <a:cxnLst>
              <a:cxn ang="0">
                <a:pos x="connsiteX0" y="connsiteY0"/>
              </a:cxn>
              <a:cxn ang="0">
                <a:pos x="connsiteX1" y="connsiteY1"/>
              </a:cxn>
              <a:cxn ang="0">
                <a:pos x="connsiteX2" y="connsiteY2"/>
              </a:cxn>
            </a:cxnLst>
            <a:rect l="l" t="t" r="r" b="b"/>
            <a:pathLst>
              <a:path w="1940313" h="1148576">
                <a:moveTo>
                  <a:pt x="0" y="791737"/>
                </a:moveTo>
                <a:lnTo>
                  <a:pt x="791737" y="0"/>
                </a:lnTo>
                <a:lnTo>
                  <a:pt x="1940313" y="1148576"/>
                </a:lnTo>
              </a:path>
            </a:pathLst>
          </a:custGeom>
          <a:noFill/>
          <a:ln w="12700">
            <a:solidFill>
              <a:srgbClr val="15548D"/>
            </a:solidFill>
            <a:prstDash val="dash"/>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淘宝-想搞设计PPT(倒卖必究)-53"/>
          <p:cNvSpPr/>
          <p:nvPr>
            <p:custDataLst>
              <p:tags r:id="rId12"/>
            </p:custDataLst>
          </p:nvPr>
        </p:nvSpPr>
        <p:spPr>
          <a:xfrm>
            <a:off x="7212017" y="2177643"/>
            <a:ext cx="1940313" cy="1148576"/>
          </a:xfrm>
          <a:custGeom>
            <a:avLst/>
            <a:gdLst>
              <a:gd name="connsiteX0" fmla="*/ 0 w 1940313"/>
              <a:gd name="connsiteY0" fmla="*/ 791737 h 1148576"/>
              <a:gd name="connsiteX1" fmla="*/ 791737 w 1940313"/>
              <a:gd name="connsiteY1" fmla="*/ 0 h 1148576"/>
              <a:gd name="connsiteX2" fmla="*/ 1940313 w 1940313"/>
              <a:gd name="connsiteY2" fmla="*/ 1148576 h 1148576"/>
            </a:gdLst>
            <a:ahLst/>
            <a:cxnLst>
              <a:cxn ang="0">
                <a:pos x="connsiteX0" y="connsiteY0"/>
              </a:cxn>
              <a:cxn ang="0">
                <a:pos x="connsiteX1" y="connsiteY1"/>
              </a:cxn>
              <a:cxn ang="0">
                <a:pos x="connsiteX2" y="connsiteY2"/>
              </a:cxn>
            </a:cxnLst>
            <a:rect l="l" t="t" r="r" b="b"/>
            <a:pathLst>
              <a:path w="1940313" h="1148576">
                <a:moveTo>
                  <a:pt x="0" y="791737"/>
                </a:moveTo>
                <a:lnTo>
                  <a:pt x="791737" y="0"/>
                </a:lnTo>
                <a:lnTo>
                  <a:pt x="1940313" y="1148576"/>
                </a:lnTo>
              </a:path>
            </a:pathLst>
          </a:custGeom>
          <a:noFill/>
          <a:ln w="12700">
            <a:solidFill>
              <a:srgbClr val="15548D"/>
            </a:solidFill>
            <a:prstDash val="dash"/>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淘宝-想搞设计PPT(倒卖必究)-54"/>
          <p:cNvSpPr/>
          <p:nvPr>
            <p:custDataLst>
              <p:tags r:id="rId13"/>
            </p:custDataLst>
          </p:nvPr>
        </p:nvSpPr>
        <p:spPr>
          <a:xfrm flipV="1">
            <a:off x="9481744" y="4305476"/>
            <a:ext cx="1940313" cy="1148576"/>
          </a:xfrm>
          <a:custGeom>
            <a:avLst/>
            <a:gdLst>
              <a:gd name="connsiteX0" fmla="*/ 0 w 1940313"/>
              <a:gd name="connsiteY0" fmla="*/ 791737 h 1148576"/>
              <a:gd name="connsiteX1" fmla="*/ 791737 w 1940313"/>
              <a:gd name="connsiteY1" fmla="*/ 0 h 1148576"/>
              <a:gd name="connsiteX2" fmla="*/ 1940313 w 1940313"/>
              <a:gd name="connsiteY2" fmla="*/ 1148576 h 1148576"/>
            </a:gdLst>
            <a:ahLst/>
            <a:cxnLst>
              <a:cxn ang="0">
                <a:pos x="connsiteX0" y="connsiteY0"/>
              </a:cxn>
              <a:cxn ang="0">
                <a:pos x="connsiteX1" y="connsiteY1"/>
              </a:cxn>
              <a:cxn ang="0">
                <a:pos x="connsiteX2" y="connsiteY2"/>
              </a:cxn>
            </a:cxnLst>
            <a:rect l="l" t="t" r="r" b="b"/>
            <a:pathLst>
              <a:path w="1940313" h="1148576">
                <a:moveTo>
                  <a:pt x="0" y="791737"/>
                </a:moveTo>
                <a:lnTo>
                  <a:pt x="791737" y="0"/>
                </a:lnTo>
                <a:lnTo>
                  <a:pt x="1940313" y="1148576"/>
                </a:lnTo>
              </a:path>
            </a:pathLst>
          </a:custGeom>
          <a:noFill/>
          <a:ln w="12700">
            <a:solidFill>
              <a:srgbClr val="15548D"/>
            </a:solidFill>
            <a:prstDash val="dash"/>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2" name="组合 11">
            <a:extLst>
              <a:ext uri="{FF2B5EF4-FFF2-40B4-BE49-F238E27FC236}">
                <a16:creationId xmlns:a16="http://schemas.microsoft.com/office/drawing/2014/main" id="{B23E5E95-3B21-A1B5-CF81-32F2BD4A54C2}"/>
              </a:ext>
            </a:extLst>
          </p:cNvPr>
          <p:cNvGrpSpPr/>
          <p:nvPr/>
        </p:nvGrpSpPr>
        <p:grpSpPr>
          <a:xfrm>
            <a:off x="3192911" y="3447546"/>
            <a:ext cx="481094" cy="701296"/>
            <a:chOff x="3192911" y="3447546"/>
            <a:chExt cx="481094" cy="701296"/>
          </a:xfrm>
        </p:grpSpPr>
        <p:sp>
          <p:nvSpPr>
            <p:cNvPr id="56" name="淘宝-想搞设计PPT(倒卖必究)-56"/>
            <p:cNvSpPr/>
            <p:nvPr>
              <p:custDataLst>
                <p:tags r:id="rId37"/>
              </p:custDataLst>
            </p:nvPr>
          </p:nvSpPr>
          <p:spPr bwMode="auto">
            <a:xfrm>
              <a:off x="3192911" y="3447546"/>
              <a:ext cx="481094" cy="70129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sp>
          <p:nvSpPr>
            <p:cNvPr id="57" name="淘宝-想搞设计PPT(倒卖必究)-57"/>
            <p:cNvSpPr/>
            <p:nvPr>
              <p:custDataLst>
                <p:tags r:id="rId38"/>
              </p:custDataLst>
            </p:nvPr>
          </p:nvSpPr>
          <p:spPr bwMode="auto">
            <a:xfrm>
              <a:off x="3389177" y="3513367"/>
              <a:ext cx="88559" cy="215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sp>
          <p:nvSpPr>
            <p:cNvPr id="58" name="淘宝-想搞设计PPT(倒卖必究)-58"/>
            <p:cNvSpPr/>
            <p:nvPr>
              <p:custDataLst>
                <p:tags r:id="rId39"/>
              </p:custDataLst>
            </p:nvPr>
          </p:nvSpPr>
          <p:spPr bwMode="auto">
            <a:xfrm>
              <a:off x="3411916" y="4061477"/>
              <a:ext cx="43082" cy="215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grpSp>
      <p:grpSp>
        <p:nvGrpSpPr>
          <p:cNvPr id="11" name="组合 10">
            <a:extLst>
              <a:ext uri="{FF2B5EF4-FFF2-40B4-BE49-F238E27FC236}">
                <a16:creationId xmlns:a16="http://schemas.microsoft.com/office/drawing/2014/main" id="{7E501CA6-CE8E-627E-C419-FB7804F432A0}"/>
              </a:ext>
            </a:extLst>
          </p:cNvPr>
          <p:cNvGrpSpPr/>
          <p:nvPr/>
        </p:nvGrpSpPr>
        <p:grpSpPr>
          <a:xfrm>
            <a:off x="5387445" y="3460247"/>
            <a:ext cx="675893" cy="675893"/>
            <a:chOff x="5387445" y="3460247"/>
            <a:chExt cx="675893" cy="675893"/>
          </a:xfrm>
        </p:grpSpPr>
        <p:sp>
          <p:nvSpPr>
            <p:cNvPr id="60" name="淘宝-想搞设计PPT(倒卖必究)-60"/>
            <p:cNvSpPr/>
            <p:nvPr>
              <p:custDataLst>
                <p:tags r:id="rId33"/>
              </p:custDataLst>
            </p:nvPr>
          </p:nvSpPr>
          <p:spPr bwMode="auto">
            <a:xfrm>
              <a:off x="5387445" y="3460247"/>
              <a:ext cx="675893" cy="675893"/>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sp>
          <p:nvSpPr>
            <p:cNvPr id="61" name="淘宝-想搞设计PPT(倒卖必究)-61"/>
            <p:cNvSpPr/>
            <p:nvPr>
              <p:custDataLst>
                <p:tags r:id="rId34"/>
              </p:custDataLst>
            </p:nvPr>
          </p:nvSpPr>
          <p:spPr bwMode="auto">
            <a:xfrm>
              <a:off x="5641627" y="3692475"/>
              <a:ext cx="182550" cy="189481"/>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sp>
          <p:nvSpPr>
            <p:cNvPr id="62" name="淘宝-想搞设计PPT(倒卖必究)-62"/>
            <p:cNvSpPr/>
            <p:nvPr>
              <p:custDataLst>
                <p:tags r:id="rId35"/>
              </p:custDataLst>
            </p:nvPr>
          </p:nvSpPr>
          <p:spPr bwMode="auto">
            <a:xfrm>
              <a:off x="5619673" y="3924705"/>
              <a:ext cx="102828" cy="10744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sp>
          <p:nvSpPr>
            <p:cNvPr id="63" name="淘宝-想搞设计PPT(倒卖必究)-63"/>
            <p:cNvSpPr/>
            <p:nvPr>
              <p:custDataLst>
                <p:tags r:id="rId36"/>
              </p:custDataLst>
            </p:nvPr>
          </p:nvSpPr>
          <p:spPr bwMode="auto">
            <a:xfrm>
              <a:off x="5725968" y="3565385"/>
              <a:ext cx="103983" cy="108606"/>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grpSp>
      <p:grpSp>
        <p:nvGrpSpPr>
          <p:cNvPr id="10" name="组合 9">
            <a:extLst>
              <a:ext uri="{FF2B5EF4-FFF2-40B4-BE49-F238E27FC236}">
                <a16:creationId xmlns:a16="http://schemas.microsoft.com/office/drawing/2014/main" id="{07A9296A-F691-0071-2933-3C3724945B62}"/>
              </a:ext>
            </a:extLst>
          </p:cNvPr>
          <p:cNvGrpSpPr/>
          <p:nvPr/>
        </p:nvGrpSpPr>
        <p:grpSpPr>
          <a:xfrm>
            <a:off x="7731867" y="3508096"/>
            <a:ext cx="570915" cy="535782"/>
            <a:chOff x="7731867" y="3508096"/>
            <a:chExt cx="570915" cy="535782"/>
          </a:xfrm>
        </p:grpSpPr>
        <p:sp>
          <p:nvSpPr>
            <p:cNvPr id="65" name="淘宝-想搞设计PPT(倒卖必究)-65"/>
            <p:cNvSpPr/>
            <p:nvPr>
              <p:custDataLst>
                <p:tags r:id="rId24"/>
              </p:custDataLst>
            </p:nvPr>
          </p:nvSpPr>
          <p:spPr bwMode="auto">
            <a:xfrm>
              <a:off x="7731867" y="3508096"/>
              <a:ext cx="570915" cy="5357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sp>
          <p:nvSpPr>
            <p:cNvPr id="66" name="淘宝-想搞设计PPT(倒卖必究)-66"/>
            <p:cNvSpPr/>
            <p:nvPr>
              <p:custDataLst>
                <p:tags r:id="rId25"/>
              </p:custDataLst>
            </p:nvPr>
          </p:nvSpPr>
          <p:spPr bwMode="auto">
            <a:xfrm>
              <a:off x="7999270" y="3614472"/>
              <a:ext cx="107352" cy="185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sp>
          <p:nvSpPr>
            <p:cNvPr id="67" name="淘宝-想搞设计PPT(倒卖必究)-67"/>
            <p:cNvSpPr/>
            <p:nvPr>
              <p:custDataLst>
                <p:tags r:id="rId26"/>
              </p:custDataLst>
            </p:nvPr>
          </p:nvSpPr>
          <p:spPr bwMode="auto">
            <a:xfrm>
              <a:off x="7999270" y="3668147"/>
              <a:ext cx="107352" cy="185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sp>
          <p:nvSpPr>
            <p:cNvPr id="68" name="淘宝-想搞设计PPT(倒卖必究)-68"/>
            <p:cNvSpPr/>
            <p:nvPr>
              <p:custDataLst>
                <p:tags r:id="rId27"/>
              </p:custDataLst>
            </p:nvPr>
          </p:nvSpPr>
          <p:spPr bwMode="auto">
            <a:xfrm>
              <a:off x="7999270" y="3721824"/>
              <a:ext cx="232270" cy="185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sp>
          <p:nvSpPr>
            <p:cNvPr id="69" name="淘宝-想搞设计PPT(倒卖必究)-69"/>
            <p:cNvSpPr/>
            <p:nvPr>
              <p:custDataLst>
                <p:tags r:id="rId28"/>
              </p:custDataLst>
            </p:nvPr>
          </p:nvSpPr>
          <p:spPr bwMode="auto">
            <a:xfrm>
              <a:off x="7803110" y="3829175"/>
              <a:ext cx="428430" cy="175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sp>
          <p:nvSpPr>
            <p:cNvPr id="70" name="淘宝-想搞设计PPT(倒卖必究)-70"/>
            <p:cNvSpPr/>
            <p:nvPr>
              <p:custDataLst>
                <p:tags r:id="rId29"/>
              </p:custDataLst>
            </p:nvPr>
          </p:nvSpPr>
          <p:spPr bwMode="auto">
            <a:xfrm>
              <a:off x="7803110" y="3882850"/>
              <a:ext cx="428430" cy="175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sp>
          <p:nvSpPr>
            <p:cNvPr id="71" name="淘宝-想搞设计PPT(倒卖必究)-71"/>
            <p:cNvSpPr/>
            <p:nvPr>
              <p:custDataLst>
                <p:tags r:id="rId30"/>
              </p:custDataLst>
            </p:nvPr>
          </p:nvSpPr>
          <p:spPr bwMode="auto">
            <a:xfrm>
              <a:off x="7803110" y="3936527"/>
              <a:ext cx="428430" cy="175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sp>
          <p:nvSpPr>
            <p:cNvPr id="72" name="淘宝-想搞设计PPT(倒卖必究)-72"/>
            <p:cNvSpPr/>
            <p:nvPr>
              <p:custDataLst>
                <p:tags r:id="rId31"/>
              </p:custDataLst>
            </p:nvPr>
          </p:nvSpPr>
          <p:spPr bwMode="auto">
            <a:xfrm>
              <a:off x="7803110" y="3775499"/>
              <a:ext cx="428430" cy="175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sp>
          <p:nvSpPr>
            <p:cNvPr id="73" name="淘宝-想搞设计PPT(倒卖必究)-73"/>
            <p:cNvSpPr/>
            <p:nvPr>
              <p:custDataLst>
                <p:tags r:id="rId32"/>
              </p:custDataLst>
            </p:nvPr>
          </p:nvSpPr>
          <p:spPr bwMode="auto">
            <a:xfrm>
              <a:off x="7803110" y="3596906"/>
              <a:ext cx="161028" cy="1434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grpSp>
      <p:grpSp>
        <p:nvGrpSpPr>
          <p:cNvPr id="9" name="组合 8">
            <a:extLst>
              <a:ext uri="{FF2B5EF4-FFF2-40B4-BE49-F238E27FC236}">
                <a16:creationId xmlns:a16="http://schemas.microsoft.com/office/drawing/2014/main" id="{EE232F85-BAC8-1FB3-7280-FF57975BE2BE}"/>
              </a:ext>
            </a:extLst>
          </p:cNvPr>
          <p:cNvGrpSpPr/>
          <p:nvPr/>
        </p:nvGrpSpPr>
        <p:grpSpPr>
          <a:xfrm>
            <a:off x="9986799" y="3493217"/>
            <a:ext cx="644916" cy="565540"/>
            <a:chOff x="9986799" y="3493217"/>
            <a:chExt cx="644916" cy="565540"/>
          </a:xfrm>
        </p:grpSpPr>
        <p:sp>
          <p:nvSpPr>
            <p:cNvPr id="75" name="淘宝-想搞设计PPT(倒卖必究)-75"/>
            <p:cNvSpPr/>
            <p:nvPr>
              <p:custDataLst>
                <p:tags r:id="rId22"/>
              </p:custDataLst>
            </p:nvPr>
          </p:nvSpPr>
          <p:spPr bwMode="auto">
            <a:xfrm>
              <a:off x="9986799" y="3493217"/>
              <a:ext cx="644916" cy="565540"/>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sp>
          <p:nvSpPr>
            <p:cNvPr id="76" name="淘宝-想搞设计PPT(倒卖必究)-76"/>
            <p:cNvSpPr/>
            <p:nvPr>
              <p:custDataLst>
                <p:tags r:id="rId23"/>
              </p:custDataLst>
            </p:nvPr>
          </p:nvSpPr>
          <p:spPr bwMode="auto">
            <a:xfrm>
              <a:off x="10087118" y="3594638"/>
              <a:ext cx="95910" cy="959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50" fontAlgn="base" hangingPunct="0">
                <a:spcBef>
                  <a:spcPct val="0"/>
                </a:spcBef>
                <a:spcAft>
                  <a:spcPct val="0"/>
                </a:spcAft>
              </a:pPr>
              <a:endParaRPr lang="en-US" sz="1125">
                <a:solidFill>
                  <a:srgbClr val="FFFFFF"/>
                </a:solidFill>
                <a:effectLst>
                  <a:outerShdw blurRad="38100" dist="38100" dir="2700000" algn="tl">
                    <a:srgbClr val="000000"/>
                  </a:outerShdw>
                </a:effectLst>
                <a:latin typeface="Gill Sans" charset="0"/>
                <a:sym typeface="Gill Sans" charset="0"/>
              </a:endParaRPr>
            </a:p>
          </p:txBody>
        </p:sp>
      </p:grpSp>
      <p:sp>
        <p:nvSpPr>
          <p:cNvPr id="77" name="淘宝-想搞设计PPT(倒卖必究)-77"/>
          <p:cNvSpPr/>
          <p:nvPr>
            <p:custDataLst>
              <p:tags r:id="rId14"/>
            </p:custDataLst>
          </p:nvPr>
        </p:nvSpPr>
        <p:spPr>
          <a:xfrm>
            <a:off x="2356056" y="5162166"/>
            <a:ext cx="1800235" cy="399902"/>
          </a:xfrm>
          <a:prstGeom prst="rect">
            <a:avLst/>
          </a:prstGeom>
        </p:spPr>
        <p:txBody>
          <a:bodyPr wrap="square">
            <a:spAutoFit/>
          </a:bodyPr>
          <a:lstStyle/>
          <a:p>
            <a:pPr algn="r"/>
            <a:r>
              <a:rPr lang="zh-CN" altLang="en-US" sz="2000" b="1" dirty="0">
                <a:solidFill>
                  <a:srgbClr val="15548D"/>
                </a:solidFill>
                <a:ea typeface="微软雅黑" panose="020B0503020204020204" pitchFamily="34" charset="-122"/>
              </a:rPr>
              <a:t>主形象贯穿</a:t>
            </a:r>
          </a:p>
        </p:txBody>
      </p:sp>
      <p:sp>
        <p:nvSpPr>
          <p:cNvPr id="78" name="淘宝-想搞设计PPT(倒卖必究)-78"/>
          <p:cNvSpPr/>
          <p:nvPr>
            <p:custDataLst>
              <p:tags r:id="rId15"/>
            </p:custDataLst>
          </p:nvPr>
        </p:nvSpPr>
        <p:spPr>
          <a:xfrm>
            <a:off x="5219036" y="1461678"/>
            <a:ext cx="1342026" cy="399902"/>
          </a:xfrm>
          <a:prstGeom prst="rect">
            <a:avLst/>
          </a:prstGeom>
        </p:spPr>
        <p:txBody>
          <a:bodyPr wrap="square">
            <a:spAutoFit/>
          </a:bodyPr>
          <a:lstStyle/>
          <a:p>
            <a:pPr algn="r"/>
            <a:r>
              <a:rPr lang="zh-CN" altLang="en-US" sz="2000" b="1" dirty="0">
                <a:solidFill>
                  <a:srgbClr val="15548D"/>
                </a:solidFill>
                <a:ea typeface="微软雅黑" panose="020B0503020204020204" pitchFamily="34" charset="-122"/>
              </a:rPr>
              <a:t>创意领军</a:t>
            </a:r>
          </a:p>
        </p:txBody>
      </p:sp>
      <p:sp>
        <p:nvSpPr>
          <p:cNvPr id="79" name="淘宝-想搞设计PPT(倒卖必究)-79"/>
          <p:cNvSpPr/>
          <p:nvPr>
            <p:custDataLst>
              <p:tags r:id="rId16"/>
            </p:custDataLst>
          </p:nvPr>
        </p:nvSpPr>
        <p:spPr>
          <a:xfrm>
            <a:off x="7354013" y="5184693"/>
            <a:ext cx="1342026" cy="399902"/>
          </a:xfrm>
          <a:prstGeom prst="rect">
            <a:avLst/>
          </a:prstGeom>
        </p:spPr>
        <p:txBody>
          <a:bodyPr wrap="square">
            <a:spAutoFit/>
          </a:bodyPr>
          <a:lstStyle/>
          <a:p>
            <a:r>
              <a:rPr lang="zh-CN" altLang="en-US" sz="2000" b="1" dirty="0">
                <a:solidFill>
                  <a:srgbClr val="15548D"/>
                </a:solidFill>
                <a:ea typeface="微软雅黑" panose="020B0503020204020204" pitchFamily="34" charset="-122"/>
              </a:rPr>
              <a:t>赢在细节</a:t>
            </a:r>
          </a:p>
        </p:txBody>
      </p:sp>
      <p:sp>
        <p:nvSpPr>
          <p:cNvPr id="80" name="淘宝-想搞设计PPT(倒卖必究)-80"/>
          <p:cNvSpPr/>
          <p:nvPr>
            <p:custDataLst>
              <p:tags r:id="rId17"/>
            </p:custDataLst>
          </p:nvPr>
        </p:nvSpPr>
        <p:spPr>
          <a:xfrm>
            <a:off x="9871862" y="1493523"/>
            <a:ext cx="1418606" cy="399902"/>
          </a:xfrm>
          <a:prstGeom prst="rect">
            <a:avLst/>
          </a:prstGeom>
        </p:spPr>
        <p:txBody>
          <a:bodyPr wrap="square">
            <a:spAutoFit/>
          </a:bodyPr>
          <a:lstStyle/>
          <a:p>
            <a:r>
              <a:rPr lang="zh-CN" altLang="en-US" sz="2000" b="1" dirty="0">
                <a:solidFill>
                  <a:srgbClr val="15548D"/>
                </a:solidFill>
                <a:ea typeface="微软雅黑" panose="020B0503020204020204" pitchFamily="34" charset="-122"/>
              </a:rPr>
              <a:t>科技严谨</a:t>
            </a:r>
          </a:p>
        </p:txBody>
      </p:sp>
      <p:sp>
        <p:nvSpPr>
          <p:cNvPr id="81" name="淘宝-想搞设计PPT(倒卖必究)-81"/>
          <p:cNvSpPr>
            <a:spLocks noChangeArrowheads="1"/>
          </p:cNvSpPr>
          <p:nvPr>
            <p:custDataLst>
              <p:tags r:id="rId18"/>
            </p:custDataLst>
          </p:nvPr>
        </p:nvSpPr>
        <p:spPr bwMode="auto">
          <a:xfrm>
            <a:off x="2137198" y="5562415"/>
            <a:ext cx="2591912" cy="107665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600" dirty="0">
                <a:solidFill>
                  <a:schemeClr val="bg2">
                    <a:lumMod val="25000"/>
                  </a:schemeClr>
                </a:solidFill>
                <a:latin typeface="微软雅黑" panose="020B0503020204020204" pitchFamily="34" charset="-122"/>
                <a:ea typeface="微软雅黑" panose="020B0503020204020204" pitchFamily="34" charset="-122"/>
              </a:rPr>
              <a:t>与主题相匹配的画面和现场装饰效果，精心打造欢娱晚宴氛围，</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Arial" panose="020B0604020202020204" pitchFamily="34" charset="0"/>
              </a:rPr>
              <a:t>使所有员工感受到企业的关怀和温暖；</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82" name="淘宝-想搞设计PPT(倒卖必究)-82"/>
          <p:cNvSpPr>
            <a:spLocks noChangeArrowheads="1"/>
          </p:cNvSpPr>
          <p:nvPr>
            <p:custDataLst>
              <p:tags r:id="rId19"/>
            </p:custDataLst>
          </p:nvPr>
        </p:nvSpPr>
        <p:spPr bwMode="auto">
          <a:xfrm>
            <a:off x="4523696" y="1830965"/>
            <a:ext cx="2688322" cy="83056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600" dirty="0">
                <a:solidFill>
                  <a:schemeClr val="bg2">
                    <a:lumMod val="25000"/>
                  </a:schemeClr>
                </a:solidFill>
                <a:latin typeface="微软雅黑" panose="020B0503020204020204" pitchFamily="34" charset="-122"/>
                <a:ea typeface="微软雅黑" panose="020B0503020204020204" pitchFamily="34" charset="-122"/>
              </a:rPr>
              <a:t>立意高远，体</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Arial" panose="020B0604020202020204" pitchFamily="34" charset="0"/>
              </a:rPr>
              <a:t>现公司的</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精神风貌，树立鲜明的品牌形象，赢得内部的团结力和凝聚力；</a:t>
            </a:r>
          </a:p>
        </p:txBody>
      </p:sp>
      <p:sp>
        <p:nvSpPr>
          <p:cNvPr id="83" name="淘宝-想搞设计PPT(倒卖必究)-83"/>
          <p:cNvSpPr>
            <a:spLocks noChangeArrowheads="1"/>
          </p:cNvSpPr>
          <p:nvPr>
            <p:custDataLst>
              <p:tags r:id="rId20"/>
            </p:custDataLst>
          </p:nvPr>
        </p:nvSpPr>
        <p:spPr bwMode="auto">
          <a:xfrm>
            <a:off x="6793902" y="5541806"/>
            <a:ext cx="2267440" cy="107670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600" dirty="0">
                <a:solidFill>
                  <a:schemeClr val="bg2">
                    <a:lumMod val="25000"/>
                  </a:schemeClr>
                </a:solidFill>
                <a:latin typeface="微软雅黑" panose="020B0503020204020204" pitchFamily="34" charset="-122"/>
                <a:ea typeface="微软雅黑" panose="020B0503020204020204" pitchFamily="34" charset="-122"/>
              </a:rPr>
              <a:t>整个流程中用精致的</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Arial" panose="020B0604020202020204" pitchFamily="34" charset="0"/>
              </a:rPr>
              <a:t>细节提升兴通监理的形象，激励员工在未来能更好的与公司携手并进；</a:t>
            </a:r>
          </a:p>
        </p:txBody>
      </p:sp>
      <p:sp>
        <p:nvSpPr>
          <p:cNvPr id="84" name="淘宝-想搞设计PPT(倒卖必究)-84"/>
          <p:cNvSpPr>
            <a:spLocks noChangeArrowheads="1"/>
          </p:cNvSpPr>
          <p:nvPr>
            <p:custDataLst>
              <p:tags r:id="rId21"/>
            </p:custDataLst>
          </p:nvPr>
        </p:nvSpPr>
        <p:spPr bwMode="auto">
          <a:xfrm>
            <a:off x="9508779" y="1907151"/>
            <a:ext cx="1913278" cy="83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600" dirty="0">
                <a:solidFill>
                  <a:schemeClr val="bg2">
                    <a:lumMod val="25000"/>
                  </a:schemeClr>
                </a:solidFill>
                <a:latin typeface="微软雅黑" panose="020B0503020204020204" pitchFamily="34" charset="-122"/>
                <a:ea typeface="微软雅黑" panose="020B0503020204020204" pitchFamily="34" charset="-122"/>
              </a:rPr>
              <a:t>着重体现产品的科技含量，体现公司的科学严谨的形象。</a:t>
            </a:r>
          </a:p>
        </p:txBody>
      </p:sp>
      <p:sp>
        <p:nvSpPr>
          <p:cNvPr id="85" name="淘宝-想搞设计PPT(倒卖必究)-85"/>
          <p:cNvSpPr/>
          <p:nvPr/>
        </p:nvSpPr>
        <p:spPr>
          <a:xfrm>
            <a:off x="1816890" y="1197145"/>
            <a:ext cx="738472" cy="2796150"/>
          </a:xfrm>
          <a:prstGeom prst="rect">
            <a:avLst/>
          </a:prstGeom>
          <a:noFill/>
        </p:spPr>
        <p:txBody>
          <a:bodyPr vert="eaVert" wrap="square" rtlCol="0">
            <a:spAutoFit/>
          </a:bodyPr>
          <a:lstStyle/>
          <a:p>
            <a:pPr algn="ctr">
              <a:lnSpc>
                <a:spcPct val="150000"/>
              </a:lnSpc>
            </a:pPr>
            <a:r>
              <a:rPr lang="zh-CN" altLang="en-US" sz="2400" b="1" spc="300" dirty="0">
                <a:solidFill>
                  <a:srgbClr val="15548D"/>
                </a:solidFill>
                <a:latin typeface="微软雅黑" panose="020B0503020204020204" pitchFamily="34" charset="-122"/>
                <a:ea typeface="微软雅黑" panose="020B0503020204020204" pitchFamily="34" charset="-122"/>
              </a:rPr>
              <a:t>四个创新点</a:t>
            </a:r>
          </a:p>
        </p:txBody>
      </p:sp>
      <p:pic>
        <p:nvPicPr>
          <p:cNvPr id="88" name="Picture 87" descr="华中科技大学.png"/>
          <p:cNvPicPr>
            <a:picLocks noChangeAspect="1"/>
          </p:cNvPicPr>
          <p:nvPr/>
        </p:nvPicPr>
        <p:blipFill>
          <a:blip r:embed="rId43"/>
          <a:stretch>
            <a:fillRect/>
          </a:stretch>
        </p:blipFill>
        <p:spPr>
          <a:xfrm>
            <a:off x="76732" y="427587"/>
            <a:ext cx="1470932" cy="323078"/>
          </a:xfrm>
          <a:prstGeom prst="rect">
            <a:avLst/>
          </a:prstGeom>
        </p:spPr>
      </p:pic>
    </p:spTree>
  </p:cSld>
  <p:clrMapOvr>
    <a:masterClrMapping/>
  </p:clrMapOvr>
  <p:transition spd="slow" advTm="618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ppt_w</p:attrName>
                                        </p:attrNameLst>
                                      </p:cBhvr>
                                      <p:tavLst>
                                        <p:tav tm="0">
                                          <p:val>
                                            <p:fltVal val="0"/>
                                          </p:val>
                                        </p:tav>
                                        <p:tav tm="100000">
                                          <p:val>
                                            <p:strVal val="#ppt_w"/>
                                          </p:val>
                                        </p:tav>
                                      </p:tavLst>
                                    </p:anim>
                                    <p:anim calcmode="lin" valueType="num">
                                      <p:cBhvr>
                                        <p:cTn id="12" dur="500" fill="hold"/>
                                        <p:tgtEl>
                                          <p:spTgt spid="40"/>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p:cTn id="19" dur="500" fill="hold"/>
                                        <p:tgtEl>
                                          <p:spTgt spid="44"/>
                                        </p:tgtEl>
                                        <p:attrNameLst>
                                          <p:attrName>ppt_w</p:attrName>
                                        </p:attrNameLst>
                                      </p:cBhvr>
                                      <p:tavLst>
                                        <p:tav tm="0">
                                          <p:val>
                                            <p:fltVal val="0"/>
                                          </p:val>
                                        </p:tav>
                                        <p:tav tm="100000">
                                          <p:val>
                                            <p:strVal val="#ppt_w"/>
                                          </p:val>
                                        </p:tav>
                                      </p:tavLst>
                                    </p:anim>
                                    <p:anim calcmode="lin" valueType="num">
                                      <p:cBhvr>
                                        <p:cTn id="20" dur="500" fill="hold"/>
                                        <p:tgtEl>
                                          <p:spTgt spid="44"/>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p:cTn id="23" dur="500" fill="hold"/>
                                        <p:tgtEl>
                                          <p:spTgt spid="46"/>
                                        </p:tgtEl>
                                        <p:attrNameLst>
                                          <p:attrName>ppt_w</p:attrName>
                                        </p:attrNameLst>
                                      </p:cBhvr>
                                      <p:tavLst>
                                        <p:tav tm="0">
                                          <p:val>
                                            <p:fltVal val="0"/>
                                          </p:val>
                                        </p:tav>
                                        <p:tav tm="100000">
                                          <p:val>
                                            <p:strVal val="#ppt_w"/>
                                          </p:val>
                                        </p:tav>
                                      </p:tavLst>
                                    </p:anim>
                                    <p:anim calcmode="lin" valueType="num">
                                      <p:cBhvr>
                                        <p:cTn id="24" dur="500" fill="hold"/>
                                        <p:tgtEl>
                                          <p:spTgt spid="46"/>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ppt_w</p:attrName>
                                        </p:attrNameLst>
                                      </p:cBhvr>
                                      <p:tavLst>
                                        <p:tav tm="0">
                                          <p:val>
                                            <p:fltVal val="0"/>
                                          </p:val>
                                        </p:tav>
                                        <p:tav tm="100000">
                                          <p:val>
                                            <p:strVal val="#ppt_w"/>
                                          </p:val>
                                        </p:tav>
                                      </p:tavLst>
                                    </p:anim>
                                    <p:anim calcmode="lin" valueType="num">
                                      <p:cBhvr>
                                        <p:cTn id="28" dur="500" fill="hold"/>
                                        <p:tgtEl>
                                          <p:spTgt spid="47"/>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 calcmode="lin" valueType="num">
                                      <p:cBhvr>
                                        <p:cTn id="31" dur="500" fill="hold"/>
                                        <p:tgtEl>
                                          <p:spTgt spid="48"/>
                                        </p:tgtEl>
                                        <p:attrNameLst>
                                          <p:attrName>ppt_w</p:attrName>
                                        </p:attrNameLst>
                                      </p:cBhvr>
                                      <p:tavLst>
                                        <p:tav tm="0">
                                          <p:val>
                                            <p:fltVal val="0"/>
                                          </p:val>
                                        </p:tav>
                                        <p:tav tm="100000">
                                          <p:val>
                                            <p:strVal val="#ppt_w"/>
                                          </p:val>
                                        </p:tav>
                                      </p:tavLst>
                                    </p:anim>
                                    <p:anim calcmode="lin" valueType="num">
                                      <p:cBhvr>
                                        <p:cTn id="32" dur="500" fill="hold"/>
                                        <p:tgtEl>
                                          <p:spTgt spid="48"/>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p:cTn id="35" dur="500" fill="hold"/>
                                        <p:tgtEl>
                                          <p:spTgt spid="49"/>
                                        </p:tgtEl>
                                        <p:attrNameLst>
                                          <p:attrName>ppt_w</p:attrName>
                                        </p:attrNameLst>
                                      </p:cBhvr>
                                      <p:tavLst>
                                        <p:tav tm="0">
                                          <p:val>
                                            <p:fltVal val="0"/>
                                          </p:val>
                                        </p:tav>
                                        <p:tav tm="100000">
                                          <p:val>
                                            <p:strVal val="#ppt_w"/>
                                          </p:val>
                                        </p:tav>
                                      </p:tavLst>
                                    </p:anim>
                                    <p:anim calcmode="lin" valueType="num">
                                      <p:cBhvr>
                                        <p:cTn id="36" dur="500" fill="hold"/>
                                        <p:tgtEl>
                                          <p:spTgt spid="49"/>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p:cTn id="39" dur="500" fill="hold"/>
                                        <p:tgtEl>
                                          <p:spTgt spid="50"/>
                                        </p:tgtEl>
                                        <p:attrNameLst>
                                          <p:attrName>ppt_w</p:attrName>
                                        </p:attrNameLst>
                                      </p:cBhvr>
                                      <p:tavLst>
                                        <p:tav tm="0">
                                          <p:val>
                                            <p:fltVal val="0"/>
                                          </p:val>
                                        </p:tav>
                                        <p:tav tm="100000">
                                          <p:val>
                                            <p:strVal val="#ppt_w"/>
                                          </p:val>
                                        </p:tav>
                                      </p:tavLst>
                                    </p:anim>
                                    <p:anim calcmode="lin" valueType="num">
                                      <p:cBhvr>
                                        <p:cTn id="40" dur="500" fill="hold"/>
                                        <p:tgtEl>
                                          <p:spTgt spid="50"/>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p:cTn id="47" dur="500" fill="hold"/>
                                        <p:tgtEl>
                                          <p:spTgt spid="52"/>
                                        </p:tgtEl>
                                        <p:attrNameLst>
                                          <p:attrName>ppt_w</p:attrName>
                                        </p:attrNameLst>
                                      </p:cBhvr>
                                      <p:tavLst>
                                        <p:tav tm="0">
                                          <p:val>
                                            <p:fltVal val="0"/>
                                          </p:val>
                                        </p:tav>
                                        <p:tav tm="100000">
                                          <p:val>
                                            <p:strVal val="#ppt_w"/>
                                          </p:val>
                                        </p:tav>
                                      </p:tavLst>
                                    </p:anim>
                                    <p:anim calcmode="lin" valueType="num">
                                      <p:cBhvr>
                                        <p:cTn id="48" dur="500" fill="hold"/>
                                        <p:tgtEl>
                                          <p:spTgt spid="52"/>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p:cTn id="51" dur="500" fill="hold"/>
                                        <p:tgtEl>
                                          <p:spTgt spid="53"/>
                                        </p:tgtEl>
                                        <p:attrNameLst>
                                          <p:attrName>ppt_w</p:attrName>
                                        </p:attrNameLst>
                                      </p:cBhvr>
                                      <p:tavLst>
                                        <p:tav tm="0">
                                          <p:val>
                                            <p:fltVal val="0"/>
                                          </p:val>
                                        </p:tav>
                                        <p:tav tm="100000">
                                          <p:val>
                                            <p:strVal val="#ppt_w"/>
                                          </p:val>
                                        </p:tav>
                                      </p:tavLst>
                                    </p:anim>
                                    <p:anim calcmode="lin" valueType="num">
                                      <p:cBhvr>
                                        <p:cTn id="52" dur="500" fill="hold"/>
                                        <p:tgtEl>
                                          <p:spTgt spid="53"/>
                                        </p:tgtEl>
                                        <p:attrNameLst>
                                          <p:attrName>ppt_h</p:attrName>
                                        </p:attrNameLst>
                                      </p:cBhvr>
                                      <p:tavLst>
                                        <p:tav tm="0">
                                          <p:val>
                                            <p:fltVal val="0"/>
                                          </p:val>
                                        </p:tav>
                                        <p:tav tm="100000">
                                          <p:val>
                                            <p:strVal val="#ppt_h"/>
                                          </p:val>
                                        </p:tav>
                                      </p:tavLst>
                                    </p:anim>
                                  </p:childTnLst>
                                </p:cTn>
                              </p:par>
                              <p:par>
                                <p:cTn id="53" presetID="23" presetClass="entr" presetSubtype="16"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p:cTn id="55" dur="500" fill="hold"/>
                                        <p:tgtEl>
                                          <p:spTgt spid="54"/>
                                        </p:tgtEl>
                                        <p:attrNameLst>
                                          <p:attrName>ppt_w</p:attrName>
                                        </p:attrNameLst>
                                      </p:cBhvr>
                                      <p:tavLst>
                                        <p:tav tm="0">
                                          <p:val>
                                            <p:fltVal val="0"/>
                                          </p:val>
                                        </p:tav>
                                        <p:tav tm="100000">
                                          <p:val>
                                            <p:strVal val="#ppt_w"/>
                                          </p:val>
                                        </p:tav>
                                      </p:tavLst>
                                    </p:anim>
                                    <p:anim calcmode="lin" valueType="num">
                                      <p:cBhvr>
                                        <p:cTn id="56" dur="500" fill="hold"/>
                                        <p:tgtEl>
                                          <p:spTgt spid="54"/>
                                        </p:tgtEl>
                                        <p:attrNameLst>
                                          <p:attrName>ppt_h</p:attrName>
                                        </p:attrNameLst>
                                      </p:cBhvr>
                                      <p:tavLst>
                                        <p:tav tm="0">
                                          <p:val>
                                            <p:fltVal val="0"/>
                                          </p:val>
                                        </p:tav>
                                        <p:tav tm="100000">
                                          <p:val>
                                            <p:strVal val="#ppt_h"/>
                                          </p:val>
                                        </p:tav>
                                      </p:tavLst>
                                    </p:anim>
                                  </p:childTnLst>
                                </p:cTn>
                              </p:par>
                            </p:childTnLst>
                          </p:cTn>
                        </p:par>
                        <p:par>
                          <p:cTn id="57" fill="hold">
                            <p:stCondLst>
                              <p:cond delay="1000"/>
                            </p:stCondLst>
                            <p:childTnLst>
                              <p:par>
                                <p:cTn id="58" presetID="42" presetClass="entr" presetSubtype="0" fill="hold" grpId="0" nodeType="afterEffect">
                                  <p:stCondLst>
                                    <p:cond delay="0"/>
                                  </p:stCondLst>
                                  <p:childTnLst>
                                    <p:set>
                                      <p:cBhvr>
                                        <p:cTn id="59" dur="1" fill="hold">
                                          <p:stCondLst>
                                            <p:cond delay="0"/>
                                          </p:stCondLst>
                                        </p:cTn>
                                        <p:tgtEl>
                                          <p:spTgt spid="85"/>
                                        </p:tgtEl>
                                        <p:attrNameLst>
                                          <p:attrName>style.visibility</p:attrName>
                                        </p:attrNameLst>
                                      </p:cBhvr>
                                      <p:to>
                                        <p:strVal val="visible"/>
                                      </p:to>
                                    </p:set>
                                    <p:animEffect transition="in" filter="fade">
                                      <p:cBhvr>
                                        <p:cTn id="60" dur="1000"/>
                                        <p:tgtEl>
                                          <p:spTgt spid="85"/>
                                        </p:tgtEl>
                                      </p:cBhvr>
                                    </p:animEffect>
                                    <p:anim calcmode="lin" valueType="num">
                                      <p:cBhvr>
                                        <p:cTn id="61" dur="1000" fill="hold"/>
                                        <p:tgtEl>
                                          <p:spTgt spid="85"/>
                                        </p:tgtEl>
                                        <p:attrNameLst>
                                          <p:attrName>ppt_x</p:attrName>
                                        </p:attrNameLst>
                                      </p:cBhvr>
                                      <p:tavLst>
                                        <p:tav tm="0">
                                          <p:val>
                                            <p:strVal val="#ppt_x"/>
                                          </p:val>
                                        </p:tav>
                                        <p:tav tm="100000">
                                          <p:val>
                                            <p:strVal val="#ppt_x"/>
                                          </p:val>
                                        </p:tav>
                                      </p:tavLst>
                                    </p:anim>
                                    <p:anim calcmode="lin" valueType="num">
                                      <p:cBhvr>
                                        <p:cTn id="62" dur="1000" fill="hold"/>
                                        <p:tgtEl>
                                          <p:spTgt spid="85"/>
                                        </p:tgtEl>
                                        <p:attrNameLst>
                                          <p:attrName>ppt_y</p:attrName>
                                        </p:attrNameLst>
                                      </p:cBhvr>
                                      <p:tavLst>
                                        <p:tav tm="0">
                                          <p:val>
                                            <p:strVal val="#ppt_y+.1"/>
                                          </p:val>
                                        </p:tav>
                                        <p:tav tm="100000">
                                          <p:val>
                                            <p:strVal val="#ppt_y"/>
                                          </p:val>
                                        </p:tav>
                                      </p:tavLst>
                                    </p:anim>
                                  </p:childTnLst>
                                </p:cTn>
                              </p:par>
                            </p:childTnLst>
                          </p:cTn>
                        </p:par>
                        <p:par>
                          <p:cTn id="63" fill="hold">
                            <p:stCondLst>
                              <p:cond delay="2000"/>
                            </p:stCondLst>
                            <p:childTnLst>
                              <p:par>
                                <p:cTn id="64" presetID="14" presetClass="entr" presetSubtype="10" fill="hold" grpId="0" nodeType="after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randombar(horizontal)">
                                      <p:cBhvr>
                                        <p:cTn id="66" dur="500"/>
                                        <p:tgtEl>
                                          <p:spTgt spid="78"/>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82"/>
                                        </p:tgtEl>
                                        <p:attrNameLst>
                                          <p:attrName>style.visibility</p:attrName>
                                        </p:attrNameLst>
                                      </p:cBhvr>
                                      <p:to>
                                        <p:strVal val="visible"/>
                                      </p:to>
                                    </p:set>
                                    <p:animEffect transition="in" filter="randombar(horizontal)">
                                      <p:cBhvr>
                                        <p:cTn id="69" dur="500"/>
                                        <p:tgtEl>
                                          <p:spTgt spid="82"/>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80"/>
                                        </p:tgtEl>
                                        <p:attrNameLst>
                                          <p:attrName>style.visibility</p:attrName>
                                        </p:attrNameLst>
                                      </p:cBhvr>
                                      <p:to>
                                        <p:strVal val="visible"/>
                                      </p:to>
                                    </p:set>
                                    <p:animEffect transition="in" filter="randombar(horizontal)">
                                      <p:cBhvr>
                                        <p:cTn id="72" dur="500"/>
                                        <p:tgtEl>
                                          <p:spTgt spid="80"/>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84"/>
                                        </p:tgtEl>
                                        <p:attrNameLst>
                                          <p:attrName>style.visibility</p:attrName>
                                        </p:attrNameLst>
                                      </p:cBhvr>
                                      <p:to>
                                        <p:strVal val="visible"/>
                                      </p:to>
                                    </p:set>
                                    <p:animEffect transition="in" filter="randombar(horizontal)">
                                      <p:cBhvr>
                                        <p:cTn id="75" dur="500"/>
                                        <p:tgtEl>
                                          <p:spTgt spid="84"/>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77"/>
                                        </p:tgtEl>
                                        <p:attrNameLst>
                                          <p:attrName>style.visibility</p:attrName>
                                        </p:attrNameLst>
                                      </p:cBhvr>
                                      <p:to>
                                        <p:strVal val="visible"/>
                                      </p:to>
                                    </p:set>
                                    <p:animEffect transition="in" filter="randombar(horizontal)">
                                      <p:cBhvr>
                                        <p:cTn id="78" dur="500"/>
                                        <p:tgtEl>
                                          <p:spTgt spid="77"/>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81"/>
                                        </p:tgtEl>
                                        <p:attrNameLst>
                                          <p:attrName>style.visibility</p:attrName>
                                        </p:attrNameLst>
                                      </p:cBhvr>
                                      <p:to>
                                        <p:strVal val="visible"/>
                                      </p:to>
                                    </p:set>
                                    <p:animEffect transition="in" filter="randombar(horizontal)">
                                      <p:cBhvr>
                                        <p:cTn id="81" dur="500"/>
                                        <p:tgtEl>
                                          <p:spTgt spid="81"/>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79"/>
                                        </p:tgtEl>
                                        <p:attrNameLst>
                                          <p:attrName>style.visibility</p:attrName>
                                        </p:attrNameLst>
                                      </p:cBhvr>
                                      <p:to>
                                        <p:strVal val="visible"/>
                                      </p:to>
                                    </p:set>
                                    <p:animEffect transition="in" filter="randombar(horizontal)">
                                      <p:cBhvr>
                                        <p:cTn id="84" dur="500"/>
                                        <p:tgtEl>
                                          <p:spTgt spid="79"/>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83"/>
                                        </p:tgtEl>
                                        <p:attrNameLst>
                                          <p:attrName>style.visibility</p:attrName>
                                        </p:attrNameLst>
                                      </p:cBhvr>
                                      <p:to>
                                        <p:strVal val="visible"/>
                                      </p:to>
                                    </p:set>
                                    <p:animEffect transition="in" filter="randombar(horizontal)">
                                      <p:cBhvr>
                                        <p:cTn id="8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0" grpId="0" animBg="1"/>
      <p:bldP spid="41" grpId="0" animBg="1"/>
      <p:bldP spid="44" grpId="0" animBg="1"/>
      <p:bldP spid="46" grpId="0" animBg="1"/>
      <p:bldP spid="47" grpId="0" bldLvl="0" animBg="1"/>
      <p:bldP spid="48" grpId="0" bldLvl="0" animBg="1"/>
      <p:bldP spid="49" grpId="0" bldLvl="0" animBg="1"/>
      <p:bldP spid="50" grpId="0" bldLvl="0" animBg="1"/>
      <p:bldP spid="51" grpId="0" animBg="1"/>
      <p:bldP spid="52" grpId="0" animBg="1"/>
      <p:bldP spid="53" grpId="0" animBg="1"/>
      <p:bldP spid="54" grpId="0" animBg="1"/>
      <p:bldP spid="77" grpId="0"/>
      <p:bldP spid="78" grpId="0"/>
      <p:bldP spid="79" grpId="0"/>
      <p:bldP spid="80" grpId="0"/>
      <p:bldP spid="81" grpId="0"/>
      <p:bldP spid="82" grpId="0"/>
      <p:bldP spid="83" grpId="0"/>
      <p:bldP spid="84" grpId="0"/>
      <p:bldP spid="8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淘宝-想搞设计PPT(倒卖必究)-25"/>
          <p:cNvSpPr/>
          <p:nvPr/>
        </p:nvSpPr>
        <p:spPr>
          <a:xfrm>
            <a:off x="-444500" y="4731281"/>
            <a:ext cx="13081000" cy="2806700"/>
          </a:xfrm>
          <a:prstGeom prst="rect">
            <a:avLst/>
          </a:prstGeom>
          <a:gradFill>
            <a:gsLst>
              <a:gs pos="0">
                <a:srgbClr val="135890">
                  <a:lumMod val="90000"/>
                  <a:lumOff val="10000"/>
                </a:srgbClr>
              </a:gs>
              <a:gs pos="100000">
                <a:srgbClr val="135890">
                  <a:lumMod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淘宝-想搞设计PPT(倒卖必究)-26"/>
          <p:cNvSpPr/>
          <p:nvPr/>
        </p:nvSpPr>
        <p:spPr>
          <a:xfrm>
            <a:off x="-444500" y="4533900"/>
            <a:ext cx="13081000" cy="1993900"/>
          </a:xfrm>
          <a:prstGeom prst="rect">
            <a:avLst/>
          </a:prstGeom>
          <a:noFill/>
          <a:ln w="1905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42" name="淘宝-想搞设计PPT(倒卖必究)-10242"/>
          <p:cNvSpPr>
            <a:spLocks noChangeArrowheads="1"/>
          </p:cNvSpPr>
          <p:nvPr/>
        </p:nvSpPr>
        <p:spPr bwMode="auto">
          <a:xfrm>
            <a:off x="4025915" y="330200"/>
            <a:ext cx="4140170" cy="4140000"/>
          </a:xfrm>
          <a:prstGeom prst="ellipse">
            <a:avLst/>
          </a:prstGeom>
          <a:noFill/>
          <a:ln>
            <a:solidFill>
              <a:srgbClr val="15548D"/>
            </a:solidFill>
          </a:ln>
          <a:effectLst>
            <a:innerShdw blurRad="444500">
              <a:srgbClr val="447A8D"/>
            </a:innerShdw>
          </a:effectLst>
          <a:extLst>
            <a:ext uri="{909E8E84-426E-40DD-AFC4-6F175D3DCCD1}">
              <a14:hiddenFill xmlns:a14="http://schemas.microsoft.com/office/drawing/2010/main">
                <a:solidFill>
                  <a:schemeClr val="bg1"/>
                </a:solidFill>
              </a14:hiddenFill>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noFill/>
              <a:ea typeface="宋体" panose="02010600030101010101" pitchFamily="2" charset="-122"/>
            </a:endParaRPr>
          </a:p>
        </p:txBody>
      </p:sp>
      <p:sp>
        <p:nvSpPr>
          <p:cNvPr id="10244" name="淘宝-想搞设计PPT(倒卖必究)-10244"/>
          <p:cNvSpPr>
            <a:spLocks noChangeShapeType="1"/>
          </p:cNvSpPr>
          <p:nvPr/>
        </p:nvSpPr>
        <p:spPr bwMode="auto">
          <a:xfrm>
            <a:off x="4194125" y="2562494"/>
            <a:ext cx="3806925" cy="0"/>
          </a:xfrm>
          <a:prstGeom prst="line">
            <a:avLst/>
          </a:prstGeom>
          <a:noFill/>
          <a:ln w="12700">
            <a:solidFill>
              <a:srgbClr val="15548D"/>
            </a:solidFill>
            <a:round/>
          </a:ln>
          <a:extLst>
            <a:ext uri="{909E8E84-426E-40DD-AFC4-6F175D3DCCD1}">
              <a14:hiddenFill xmlns:a14="http://schemas.microsoft.com/office/drawing/2010/main">
                <a:noFill/>
              </a14:hiddenFill>
            </a:ext>
          </a:extLst>
        </p:spPr>
        <p:txBody>
          <a:bodyPr/>
          <a:lstStyle/>
          <a:p>
            <a:endParaRPr lang="zh-CN" altLang="en-US" sz="1800"/>
          </a:p>
        </p:txBody>
      </p:sp>
      <p:sp>
        <p:nvSpPr>
          <p:cNvPr id="10245" name="淘宝-想搞设计PPT(倒卖必究)-10245"/>
          <p:cNvSpPr txBox="1">
            <a:spLocks noChangeArrowheads="1"/>
          </p:cNvSpPr>
          <p:nvPr/>
        </p:nvSpPr>
        <p:spPr bwMode="auto">
          <a:xfrm>
            <a:off x="4125136" y="2793747"/>
            <a:ext cx="414017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zh-CN" altLang="en-US" sz="4400" b="1" dirty="0">
                <a:solidFill>
                  <a:srgbClr val="15548D"/>
                </a:solidFill>
                <a:latin typeface="微软雅黑" panose="020B0503020204020204" pitchFamily="34" charset="-122"/>
              </a:rPr>
              <a:t>研究思路与
方法</a:t>
            </a:r>
            <a:endParaRPr lang="en-US" altLang="zh-CN" sz="4400" b="1" dirty="0">
              <a:solidFill>
                <a:srgbClr val="071F65"/>
              </a:solidFill>
              <a:latin typeface="微软雅黑" panose="020B0503020204020204" pitchFamily="34" charset="-122"/>
            </a:endParaRPr>
          </a:p>
          <a:p>
            <a:pPr algn="ctr">
              <a:spcBef>
                <a:spcPct val="0"/>
              </a:spcBef>
              <a:buNone/>
            </a:pPr>
            <a:r>
              <a:rPr lang="zh-CN" altLang="en-US" sz="4400" b="1" dirty="0">
                <a:solidFill>
                  <a:srgbClr val="15548D"/>
                </a:solidFill>
                <a:latin typeface="微软雅黑" panose="020B0503020204020204" pitchFamily="34" charset="-122"/>
              </a:rPr>
              <a:t/>
            </a:r>
          </a:p>
        </p:txBody>
      </p:sp>
      <p:sp>
        <p:nvSpPr>
          <p:cNvPr id="10246" name="淘宝-想搞设计PPT(倒卖必究)-10246"/>
          <p:cNvSpPr>
            <a:spLocks noChangeArrowheads="1"/>
          </p:cNvSpPr>
          <p:nvPr/>
        </p:nvSpPr>
        <p:spPr bwMode="auto">
          <a:xfrm>
            <a:off x="5631839" y="2078496"/>
            <a:ext cx="996427" cy="39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dirty="0">
                <a:solidFill>
                  <a:srgbClr val="15548D"/>
                </a:solidFill>
                <a:latin typeface="微软雅黑" panose="020B0503020204020204" pitchFamily="34" charset="-122"/>
              </a:rPr>
              <a:t>Part 2</a:t>
            </a:r>
            <a:r>
              <a:rPr lang="en-US" altLang="zh-CN" sz="2600" b="1" dirty="0">
                <a:solidFill>
                  <a:srgbClr val="15548D"/>
                </a:solidFill>
                <a:latin typeface="微软雅黑" panose="020B0503020204020204" pitchFamily="34" charset="-122"/>
              </a:rPr>
              <a:t/>
            </a:r>
          </a:p>
        </p:txBody>
      </p:sp>
      <p:sp>
        <p:nvSpPr>
          <p:cNvPr id="10247" name="淘宝-想搞设计PPT(倒卖必究)-10247"/>
          <p:cNvSpPr>
            <a:spLocks noChangeAspect="1" noChangeArrowheads="1"/>
          </p:cNvSpPr>
          <p:nvPr/>
        </p:nvSpPr>
        <p:spPr bwMode="auto">
          <a:xfrm>
            <a:off x="3022919" y="5391971"/>
            <a:ext cx="172969" cy="158688"/>
          </a:xfrm>
          <a:prstGeom prst="ellipse">
            <a:avLst/>
          </a:prstGeom>
          <a:solidFill>
            <a:srgbClr val="FFFFFF"/>
          </a:solidFill>
          <a:ln w="28575">
            <a:solidFill>
              <a:srgbClr val="FFFFFF"/>
            </a:solidFill>
            <a:rou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ea typeface="宋体" panose="02010600030101010101" pitchFamily="2" charset="-122"/>
            </a:endParaRPr>
          </a:p>
        </p:txBody>
      </p:sp>
      <p:sp>
        <p:nvSpPr>
          <p:cNvPr id="10248" name="淘宝-想搞设计PPT(倒卖必究)-10248"/>
          <p:cNvSpPr>
            <a:spLocks noChangeAspect="1" noChangeArrowheads="1"/>
          </p:cNvSpPr>
          <p:nvPr/>
        </p:nvSpPr>
        <p:spPr bwMode="auto">
          <a:xfrm>
            <a:off x="3022919" y="5828363"/>
            <a:ext cx="172969" cy="158688"/>
          </a:xfrm>
          <a:prstGeom prst="ellipse">
            <a:avLst/>
          </a:prstGeom>
          <a:solidFill>
            <a:srgbClr val="FFFFFF"/>
          </a:solidFill>
          <a:ln w="28575">
            <a:solidFill>
              <a:srgbClr val="FFFFFF"/>
            </a:solidFill>
            <a:rou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ea typeface="宋体" panose="02010600030101010101" pitchFamily="2" charset="-122"/>
            </a:endParaRPr>
          </a:p>
        </p:txBody>
      </p:sp>
      <p:sp>
        <p:nvSpPr>
          <p:cNvPr id="10250" name="淘宝-想搞设计PPT(倒卖必究)-10250"/>
          <p:cNvSpPr>
            <a:spLocks noChangeAspect="1" noChangeArrowheads="1"/>
          </p:cNvSpPr>
          <p:nvPr/>
        </p:nvSpPr>
        <p:spPr bwMode="auto">
          <a:xfrm>
            <a:off x="6798105" y="5391971"/>
            <a:ext cx="158688" cy="158688"/>
          </a:xfrm>
          <a:prstGeom prst="ellipse">
            <a:avLst/>
          </a:prstGeom>
          <a:solidFill>
            <a:srgbClr val="FFFFFF"/>
          </a:solidFill>
          <a:ln w="28575">
            <a:solidFill>
              <a:srgbClr val="FFFFFF"/>
            </a:solidFill>
            <a:rou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ea typeface="宋体" panose="02010600030101010101" pitchFamily="2" charset="-122"/>
            </a:endParaRPr>
          </a:p>
        </p:txBody>
      </p:sp>
      <p:sp>
        <p:nvSpPr>
          <p:cNvPr id="10251" name="淘宝-想搞设计PPT(倒卖必究)-10251"/>
          <p:cNvSpPr txBox="1">
            <a:spLocks noChangeArrowheads="1"/>
          </p:cNvSpPr>
          <p:nvPr/>
        </p:nvSpPr>
        <p:spPr bwMode="auto">
          <a:xfrm>
            <a:off x="3400685" y="5239631"/>
            <a:ext cx="2857971" cy="46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chemeClr val="bg1"/>
                </a:solidFill>
                <a:latin typeface="微软雅黑" panose="020B0503020204020204" pitchFamily="34" charset="-122"/>
              </a:rPr>
              <a:t>理论基础</a:t>
            </a:r>
          </a:p>
        </p:txBody>
      </p:sp>
      <p:sp>
        <p:nvSpPr>
          <p:cNvPr id="10252" name="淘宝-想搞设计PPT(倒卖必究)-10252"/>
          <p:cNvSpPr txBox="1">
            <a:spLocks noChangeArrowheads="1"/>
          </p:cNvSpPr>
          <p:nvPr/>
        </p:nvSpPr>
        <p:spPr bwMode="auto">
          <a:xfrm>
            <a:off x="3400685" y="5676023"/>
            <a:ext cx="2857971"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chemeClr val="bg1"/>
                </a:solidFill>
                <a:latin typeface="微软雅黑" panose="020B0503020204020204" pitchFamily="34" charset="-122"/>
              </a:rPr>
              <a:t>研究思路</a:t>
            </a:r>
          </a:p>
        </p:txBody>
      </p:sp>
      <p:sp>
        <p:nvSpPr>
          <p:cNvPr id="10255" name="淘宝-想搞设计PPT(倒卖必究)-10255"/>
          <p:cNvSpPr>
            <a:spLocks noChangeAspect="1" noChangeArrowheads="1"/>
          </p:cNvSpPr>
          <p:nvPr/>
        </p:nvSpPr>
        <p:spPr bwMode="auto">
          <a:xfrm>
            <a:off x="6798105" y="5828363"/>
            <a:ext cx="158688" cy="158688"/>
          </a:xfrm>
          <a:prstGeom prst="ellipse">
            <a:avLst/>
          </a:prstGeom>
          <a:solidFill>
            <a:srgbClr val="FFFFFF"/>
          </a:solidFill>
          <a:ln w="28575">
            <a:solidFill>
              <a:srgbClr val="FFFFFF"/>
            </a:solidFill>
            <a:rou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bg1"/>
              </a:solidFill>
              <a:ea typeface="宋体" panose="02010600030101010101" pitchFamily="2" charset="-122"/>
            </a:endParaRPr>
          </a:p>
        </p:txBody>
      </p:sp>
      <p:sp>
        <p:nvSpPr>
          <p:cNvPr id="10256" name="淘宝-想搞设计PPT(倒卖必究)-10256"/>
          <p:cNvSpPr txBox="1">
            <a:spLocks noChangeArrowheads="1"/>
          </p:cNvSpPr>
          <p:nvPr/>
        </p:nvSpPr>
        <p:spPr bwMode="auto">
          <a:xfrm>
            <a:off x="7175873" y="5239631"/>
            <a:ext cx="2664372" cy="46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chemeClr val="bg1"/>
                </a:solidFill>
                <a:latin typeface="微软雅黑" panose="020B0503020204020204" pitchFamily="34" charset="-122"/>
              </a:rPr>
              <a:t>采用某某方案</a:t>
            </a:r>
          </a:p>
        </p:txBody>
      </p:sp>
      <p:sp>
        <p:nvSpPr>
          <p:cNvPr id="10258" name="淘宝-想搞设计PPT(倒卖必究)-10258"/>
          <p:cNvSpPr txBox="1">
            <a:spLocks noChangeArrowheads="1"/>
          </p:cNvSpPr>
          <p:nvPr/>
        </p:nvSpPr>
        <p:spPr bwMode="auto">
          <a:xfrm>
            <a:off x="7175873" y="5676023"/>
            <a:ext cx="2664372"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chemeClr val="bg1"/>
                </a:solidFill>
                <a:latin typeface="微软雅黑" panose="020B0503020204020204" pitchFamily="34" charset="-122"/>
              </a:rPr>
              <a:t>可行性说明</a:t>
            </a:r>
          </a:p>
        </p:txBody>
      </p:sp>
      <p:sp>
        <p:nvSpPr>
          <p:cNvPr id="21" name="淘宝-想搞设计PPT(倒卖必究)-21"/>
          <p:cNvSpPr>
            <a:spLocks noEditPoints="1"/>
          </p:cNvSpPr>
          <p:nvPr/>
        </p:nvSpPr>
        <p:spPr bwMode="auto">
          <a:xfrm>
            <a:off x="5577467" y="684280"/>
            <a:ext cx="1362378" cy="1278413"/>
          </a:xfrm>
          <a:custGeom>
            <a:avLst/>
            <a:gdLst>
              <a:gd name="T0" fmla="*/ 0 w 957"/>
              <a:gd name="T1" fmla="*/ 2147483646 h 885"/>
              <a:gd name="T2" fmla="*/ 2147483646 w 957"/>
              <a:gd name="T3" fmla="*/ 2147483646 h 885"/>
              <a:gd name="T4" fmla="*/ 2147483646 w 957"/>
              <a:gd name="T5" fmla="*/ 2147483646 h 885"/>
              <a:gd name="T6" fmla="*/ 2147483646 w 957"/>
              <a:gd name="T7" fmla="*/ 2147483646 h 885"/>
              <a:gd name="T8" fmla="*/ 2147483646 w 957"/>
              <a:gd name="T9" fmla="*/ 2147483646 h 885"/>
              <a:gd name="T10" fmla="*/ 2147483646 w 957"/>
              <a:gd name="T11" fmla="*/ 2147483646 h 885"/>
              <a:gd name="T12" fmla="*/ 2147483646 w 957"/>
              <a:gd name="T13" fmla="*/ 2147483646 h 885"/>
              <a:gd name="T14" fmla="*/ 2147483646 w 957"/>
              <a:gd name="T15" fmla="*/ 2147483646 h 885"/>
              <a:gd name="T16" fmla="*/ 2147483646 w 957"/>
              <a:gd name="T17" fmla="*/ 2147483646 h 885"/>
              <a:gd name="T18" fmla="*/ 2147483646 w 957"/>
              <a:gd name="T19" fmla="*/ 2147483646 h 885"/>
              <a:gd name="T20" fmla="*/ 0 w 957"/>
              <a:gd name="T21" fmla="*/ 2147483646 h 885"/>
              <a:gd name="T22" fmla="*/ 2147483646 w 957"/>
              <a:gd name="T23" fmla="*/ 2147483646 h 885"/>
              <a:gd name="T24" fmla="*/ 2147483646 w 957"/>
              <a:gd name="T25" fmla="*/ 2147483646 h 885"/>
              <a:gd name="T26" fmla="*/ 2147483646 w 957"/>
              <a:gd name="T27" fmla="*/ 2147483646 h 885"/>
              <a:gd name="T28" fmla="*/ 2147483646 w 957"/>
              <a:gd name="T29" fmla="*/ 2147483646 h 885"/>
              <a:gd name="T30" fmla="*/ 2147483646 w 957"/>
              <a:gd name="T31" fmla="*/ 2147483646 h 885"/>
              <a:gd name="T32" fmla="*/ 2147483646 w 957"/>
              <a:gd name="T33" fmla="*/ 2147483646 h 885"/>
              <a:gd name="T34" fmla="*/ 2147483646 w 957"/>
              <a:gd name="T35" fmla="*/ 2147483646 h 885"/>
              <a:gd name="T36" fmla="*/ 2147483646 w 957"/>
              <a:gd name="T37" fmla="*/ 2147483646 h 885"/>
              <a:gd name="T38" fmla="*/ 2147483646 w 957"/>
              <a:gd name="T39" fmla="*/ 2147483646 h 885"/>
              <a:gd name="T40" fmla="*/ 2147483646 w 957"/>
              <a:gd name="T41" fmla="*/ 2147483646 h 885"/>
              <a:gd name="T42" fmla="*/ 2147483646 w 957"/>
              <a:gd name="T43" fmla="*/ 2147483646 h 885"/>
              <a:gd name="T44" fmla="*/ 2147483646 w 957"/>
              <a:gd name="T45" fmla="*/ 2147483646 h 885"/>
              <a:gd name="T46" fmla="*/ 2147483646 w 957"/>
              <a:gd name="T47" fmla="*/ 2147483646 h 885"/>
              <a:gd name="T48" fmla="*/ 2147483646 w 957"/>
              <a:gd name="T49" fmla="*/ 2147483646 h 885"/>
              <a:gd name="T50" fmla="*/ 2147483646 w 957"/>
              <a:gd name="T51" fmla="*/ 2147483646 h 885"/>
              <a:gd name="T52" fmla="*/ 2147483646 w 957"/>
              <a:gd name="T53" fmla="*/ 2147483646 h 885"/>
              <a:gd name="T54" fmla="*/ 2147483646 w 957"/>
              <a:gd name="T55" fmla="*/ 2147483646 h 885"/>
              <a:gd name="T56" fmla="*/ 2147483646 w 957"/>
              <a:gd name="T57" fmla="*/ 2147483646 h 885"/>
              <a:gd name="T58" fmla="*/ 2147483646 w 957"/>
              <a:gd name="T59" fmla="*/ 2147483646 h 885"/>
              <a:gd name="T60" fmla="*/ 2147483646 w 957"/>
              <a:gd name="T61" fmla="*/ 2147483646 h 885"/>
              <a:gd name="T62" fmla="*/ 2147483646 w 957"/>
              <a:gd name="T63" fmla="*/ 2147483646 h 885"/>
              <a:gd name="T64" fmla="*/ 2147483646 w 957"/>
              <a:gd name="T65" fmla="*/ 2147483646 h 885"/>
              <a:gd name="T66" fmla="*/ 2147483646 w 957"/>
              <a:gd name="T67" fmla="*/ 2147483646 h 885"/>
              <a:gd name="T68" fmla="*/ 2147483646 w 957"/>
              <a:gd name="T69" fmla="*/ 2147483646 h 885"/>
              <a:gd name="T70" fmla="*/ 2147483646 w 957"/>
              <a:gd name="T71" fmla="*/ 2147483646 h 885"/>
              <a:gd name="T72" fmla="*/ 2147483646 w 957"/>
              <a:gd name="T73" fmla="*/ 2147483646 h 885"/>
              <a:gd name="T74" fmla="*/ 2147483646 w 957"/>
              <a:gd name="T75" fmla="*/ 2147483646 h 885"/>
              <a:gd name="T76" fmla="*/ 2147483646 w 957"/>
              <a:gd name="T77" fmla="*/ 2147483646 h 885"/>
              <a:gd name="T78" fmla="*/ 2147483646 w 957"/>
              <a:gd name="T79" fmla="*/ 2147483646 h 885"/>
              <a:gd name="T80" fmla="*/ 2147483646 w 957"/>
              <a:gd name="T81" fmla="*/ 2147483646 h 885"/>
              <a:gd name="T82" fmla="*/ 2147483646 w 957"/>
              <a:gd name="T83" fmla="*/ 2147483646 h 885"/>
              <a:gd name="T84" fmla="*/ 2147483646 w 957"/>
              <a:gd name="T85" fmla="*/ 2147483646 h 885"/>
              <a:gd name="T86" fmla="*/ 2147483646 w 957"/>
              <a:gd name="T87" fmla="*/ 2147483646 h 885"/>
              <a:gd name="T88" fmla="*/ 2147483646 w 957"/>
              <a:gd name="T89" fmla="*/ 2147483646 h 885"/>
              <a:gd name="T90" fmla="*/ 2147483646 w 957"/>
              <a:gd name="T91" fmla="*/ 2147483646 h 885"/>
              <a:gd name="T92" fmla="*/ 2147483646 w 957"/>
              <a:gd name="T93" fmla="*/ 2147483646 h 88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57" h="885">
                <a:moveTo>
                  <a:pt x="0" y="155"/>
                </a:moveTo>
                <a:cubicBezTo>
                  <a:pt x="0" y="278"/>
                  <a:pt x="0" y="400"/>
                  <a:pt x="0" y="523"/>
                </a:cubicBezTo>
                <a:cubicBezTo>
                  <a:pt x="0" y="533"/>
                  <a:pt x="161" y="687"/>
                  <a:pt x="181" y="707"/>
                </a:cubicBezTo>
                <a:cubicBezTo>
                  <a:pt x="202" y="728"/>
                  <a:pt x="355" y="885"/>
                  <a:pt x="368" y="885"/>
                </a:cubicBezTo>
                <a:cubicBezTo>
                  <a:pt x="442" y="885"/>
                  <a:pt x="516" y="885"/>
                  <a:pt x="589" y="885"/>
                </a:cubicBezTo>
                <a:cubicBezTo>
                  <a:pt x="620" y="885"/>
                  <a:pt x="632" y="856"/>
                  <a:pt x="645" y="837"/>
                </a:cubicBezTo>
                <a:cubicBezTo>
                  <a:pt x="645" y="684"/>
                  <a:pt x="645" y="532"/>
                  <a:pt x="645" y="380"/>
                </a:cubicBezTo>
                <a:cubicBezTo>
                  <a:pt x="631" y="385"/>
                  <a:pt x="590" y="368"/>
                  <a:pt x="582" y="391"/>
                </a:cubicBezTo>
                <a:cubicBezTo>
                  <a:pt x="577" y="401"/>
                  <a:pt x="582" y="573"/>
                  <a:pt x="582" y="608"/>
                </a:cubicBezTo>
                <a:cubicBezTo>
                  <a:pt x="582" y="643"/>
                  <a:pt x="592" y="822"/>
                  <a:pt x="567" y="822"/>
                </a:cubicBezTo>
                <a:cubicBezTo>
                  <a:pt x="507" y="822"/>
                  <a:pt x="447" y="822"/>
                  <a:pt x="387" y="822"/>
                </a:cubicBezTo>
                <a:cubicBezTo>
                  <a:pt x="368" y="822"/>
                  <a:pt x="376" y="760"/>
                  <a:pt x="376" y="741"/>
                </a:cubicBezTo>
                <a:cubicBezTo>
                  <a:pt x="376" y="710"/>
                  <a:pt x="376" y="679"/>
                  <a:pt x="376" y="649"/>
                </a:cubicBezTo>
                <a:cubicBezTo>
                  <a:pt x="376" y="565"/>
                  <a:pt x="376" y="551"/>
                  <a:pt x="324" y="516"/>
                </a:cubicBezTo>
                <a:cubicBezTo>
                  <a:pt x="300" y="516"/>
                  <a:pt x="301" y="509"/>
                  <a:pt x="280" y="509"/>
                </a:cubicBezTo>
                <a:cubicBezTo>
                  <a:pt x="209" y="509"/>
                  <a:pt x="137" y="509"/>
                  <a:pt x="66" y="509"/>
                </a:cubicBezTo>
                <a:cubicBezTo>
                  <a:pt x="66" y="398"/>
                  <a:pt x="66" y="287"/>
                  <a:pt x="66" y="177"/>
                </a:cubicBezTo>
                <a:cubicBezTo>
                  <a:pt x="66" y="168"/>
                  <a:pt x="69" y="169"/>
                  <a:pt x="74" y="162"/>
                </a:cubicBezTo>
                <a:cubicBezTo>
                  <a:pt x="155" y="162"/>
                  <a:pt x="236" y="162"/>
                  <a:pt x="317" y="162"/>
                </a:cubicBezTo>
                <a:cubicBezTo>
                  <a:pt x="333" y="151"/>
                  <a:pt x="375" y="115"/>
                  <a:pt x="376" y="92"/>
                </a:cubicBezTo>
                <a:cubicBezTo>
                  <a:pt x="274" y="92"/>
                  <a:pt x="172" y="92"/>
                  <a:pt x="70" y="92"/>
                </a:cubicBezTo>
                <a:cubicBezTo>
                  <a:pt x="42" y="92"/>
                  <a:pt x="0" y="131"/>
                  <a:pt x="0" y="155"/>
                </a:cubicBezTo>
                <a:close/>
                <a:moveTo>
                  <a:pt x="505" y="215"/>
                </a:moveTo>
                <a:lnTo>
                  <a:pt x="538" y="182"/>
                </a:lnTo>
                <a:lnTo>
                  <a:pt x="505" y="149"/>
                </a:lnTo>
                <a:cubicBezTo>
                  <a:pt x="504" y="148"/>
                  <a:pt x="504" y="146"/>
                  <a:pt x="505" y="145"/>
                </a:cubicBezTo>
                <a:lnTo>
                  <a:pt x="527" y="123"/>
                </a:lnTo>
                <a:cubicBezTo>
                  <a:pt x="528" y="122"/>
                  <a:pt x="530" y="122"/>
                  <a:pt x="531" y="123"/>
                </a:cubicBezTo>
                <a:lnTo>
                  <a:pt x="564" y="156"/>
                </a:lnTo>
                <a:lnTo>
                  <a:pt x="597" y="123"/>
                </a:lnTo>
                <a:cubicBezTo>
                  <a:pt x="599" y="122"/>
                  <a:pt x="601" y="122"/>
                  <a:pt x="602" y="123"/>
                </a:cubicBezTo>
                <a:lnTo>
                  <a:pt x="624" y="145"/>
                </a:lnTo>
                <a:cubicBezTo>
                  <a:pt x="625" y="146"/>
                  <a:pt x="625" y="148"/>
                  <a:pt x="624" y="149"/>
                </a:cubicBezTo>
                <a:lnTo>
                  <a:pt x="591" y="182"/>
                </a:lnTo>
                <a:lnTo>
                  <a:pt x="624" y="215"/>
                </a:lnTo>
                <a:cubicBezTo>
                  <a:pt x="625" y="217"/>
                  <a:pt x="625" y="219"/>
                  <a:pt x="624" y="220"/>
                </a:cubicBezTo>
                <a:lnTo>
                  <a:pt x="602" y="242"/>
                </a:lnTo>
                <a:cubicBezTo>
                  <a:pt x="601" y="243"/>
                  <a:pt x="599" y="243"/>
                  <a:pt x="597" y="242"/>
                </a:cubicBezTo>
                <a:lnTo>
                  <a:pt x="564" y="209"/>
                </a:lnTo>
                <a:lnTo>
                  <a:pt x="531" y="242"/>
                </a:lnTo>
                <a:cubicBezTo>
                  <a:pt x="530" y="243"/>
                  <a:pt x="528" y="243"/>
                  <a:pt x="527" y="242"/>
                </a:cubicBezTo>
                <a:lnTo>
                  <a:pt x="505" y="220"/>
                </a:lnTo>
                <a:cubicBezTo>
                  <a:pt x="504" y="219"/>
                  <a:pt x="504" y="217"/>
                  <a:pt x="505" y="215"/>
                </a:cubicBezTo>
                <a:close/>
                <a:moveTo>
                  <a:pt x="780" y="332"/>
                </a:moveTo>
                <a:lnTo>
                  <a:pt x="944" y="496"/>
                </a:lnTo>
                <a:cubicBezTo>
                  <a:pt x="957" y="509"/>
                  <a:pt x="957" y="530"/>
                  <a:pt x="944" y="543"/>
                </a:cubicBezTo>
                <a:lnTo>
                  <a:pt x="925" y="562"/>
                </a:lnTo>
                <a:cubicBezTo>
                  <a:pt x="912" y="575"/>
                  <a:pt x="891" y="575"/>
                  <a:pt x="878" y="562"/>
                </a:cubicBezTo>
                <a:lnTo>
                  <a:pt x="714" y="398"/>
                </a:lnTo>
                <a:lnTo>
                  <a:pt x="780" y="332"/>
                </a:lnTo>
                <a:close/>
                <a:moveTo>
                  <a:pt x="447" y="65"/>
                </a:moveTo>
                <a:cubicBezTo>
                  <a:pt x="512" y="0"/>
                  <a:pt x="617" y="0"/>
                  <a:pt x="682" y="65"/>
                </a:cubicBezTo>
                <a:cubicBezTo>
                  <a:pt x="740" y="123"/>
                  <a:pt x="747" y="213"/>
                  <a:pt x="701" y="278"/>
                </a:cubicBezTo>
                <a:lnTo>
                  <a:pt x="754" y="331"/>
                </a:lnTo>
                <a:cubicBezTo>
                  <a:pt x="756" y="333"/>
                  <a:pt x="756" y="337"/>
                  <a:pt x="754" y="339"/>
                </a:cubicBezTo>
                <a:lnTo>
                  <a:pt x="721" y="372"/>
                </a:lnTo>
                <a:cubicBezTo>
                  <a:pt x="719" y="374"/>
                  <a:pt x="715" y="374"/>
                  <a:pt x="713" y="372"/>
                </a:cubicBezTo>
                <a:lnTo>
                  <a:pt x="660" y="319"/>
                </a:lnTo>
                <a:cubicBezTo>
                  <a:pt x="595" y="364"/>
                  <a:pt x="505" y="358"/>
                  <a:pt x="447" y="300"/>
                </a:cubicBezTo>
                <a:cubicBezTo>
                  <a:pt x="382" y="235"/>
                  <a:pt x="382" y="130"/>
                  <a:pt x="447" y="65"/>
                </a:cubicBezTo>
                <a:close/>
                <a:moveTo>
                  <a:pt x="486" y="104"/>
                </a:moveTo>
                <a:cubicBezTo>
                  <a:pt x="529" y="60"/>
                  <a:pt x="600" y="60"/>
                  <a:pt x="643" y="104"/>
                </a:cubicBezTo>
                <a:cubicBezTo>
                  <a:pt x="687" y="147"/>
                  <a:pt x="687" y="218"/>
                  <a:pt x="643" y="261"/>
                </a:cubicBezTo>
                <a:cubicBezTo>
                  <a:pt x="600" y="305"/>
                  <a:pt x="529" y="305"/>
                  <a:pt x="486" y="261"/>
                </a:cubicBezTo>
                <a:cubicBezTo>
                  <a:pt x="442" y="218"/>
                  <a:pt x="442" y="147"/>
                  <a:pt x="486" y="104"/>
                </a:cubicBezTo>
                <a:close/>
                <a:moveTo>
                  <a:pt x="306" y="770"/>
                </a:moveTo>
                <a:cubicBezTo>
                  <a:pt x="304" y="706"/>
                  <a:pt x="303" y="643"/>
                  <a:pt x="302" y="579"/>
                </a:cubicBezTo>
                <a:cubicBezTo>
                  <a:pt x="241" y="579"/>
                  <a:pt x="179" y="579"/>
                  <a:pt x="118" y="579"/>
                </a:cubicBezTo>
                <a:cubicBezTo>
                  <a:pt x="117" y="580"/>
                  <a:pt x="116" y="581"/>
                  <a:pt x="115" y="581"/>
                </a:cubicBezTo>
                <a:cubicBezTo>
                  <a:pt x="179" y="644"/>
                  <a:pt x="242" y="707"/>
                  <a:pt x="306" y="770"/>
                </a:cubicBezTo>
                <a:close/>
                <a:moveTo>
                  <a:pt x="110" y="225"/>
                </a:moveTo>
                <a:cubicBezTo>
                  <a:pt x="110" y="233"/>
                  <a:pt x="110" y="242"/>
                  <a:pt x="110" y="250"/>
                </a:cubicBezTo>
                <a:cubicBezTo>
                  <a:pt x="110" y="259"/>
                  <a:pt x="116" y="265"/>
                  <a:pt x="125" y="265"/>
                </a:cubicBezTo>
                <a:cubicBezTo>
                  <a:pt x="209" y="265"/>
                  <a:pt x="292" y="265"/>
                  <a:pt x="376" y="265"/>
                </a:cubicBezTo>
                <a:cubicBezTo>
                  <a:pt x="399" y="265"/>
                  <a:pt x="394" y="228"/>
                  <a:pt x="387" y="214"/>
                </a:cubicBezTo>
                <a:cubicBezTo>
                  <a:pt x="338" y="214"/>
                  <a:pt x="288" y="214"/>
                  <a:pt x="239" y="214"/>
                </a:cubicBezTo>
                <a:cubicBezTo>
                  <a:pt x="209" y="214"/>
                  <a:pt x="110" y="206"/>
                  <a:pt x="110" y="225"/>
                </a:cubicBezTo>
                <a:close/>
                <a:moveTo>
                  <a:pt x="110" y="405"/>
                </a:moveTo>
                <a:cubicBezTo>
                  <a:pt x="110" y="416"/>
                  <a:pt x="110" y="427"/>
                  <a:pt x="110" y="439"/>
                </a:cubicBezTo>
                <a:cubicBezTo>
                  <a:pt x="110" y="447"/>
                  <a:pt x="113" y="450"/>
                  <a:pt x="121" y="450"/>
                </a:cubicBezTo>
                <a:cubicBezTo>
                  <a:pt x="211" y="450"/>
                  <a:pt x="301" y="450"/>
                  <a:pt x="390" y="450"/>
                </a:cubicBezTo>
                <a:cubicBezTo>
                  <a:pt x="392" y="440"/>
                  <a:pt x="400" y="402"/>
                  <a:pt x="379" y="402"/>
                </a:cubicBezTo>
                <a:cubicBezTo>
                  <a:pt x="296" y="402"/>
                  <a:pt x="212" y="402"/>
                  <a:pt x="129" y="402"/>
                </a:cubicBezTo>
                <a:cubicBezTo>
                  <a:pt x="123" y="402"/>
                  <a:pt x="115" y="404"/>
                  <a:pt x="110" y="405"/>
                </a:cubicBezTo>
                <a:close/>
                <a:moveTo>
                  <a:pt x="110" y="328"/>
                </a:moveTo>
                <a:cubicBezTo>
                  <a:pt x="110" y="333"/>
                  <a:pt x="110" y="338"/>
                  <a:pt x="110" y="343"/>
                </a:cubicBezTo>
                <a:cubicBezTo>
                  <a:pt x="110" y="351"/>
                  <a:pt x="113" y="351"/>
                  <a:pt x="118" y="357"/>
                </a:cubicBezTo>
                <a:cubicBezTo>
                  <a:pt x="205" y="357"/>
                  <a:pt x="292" y="357"/>
                  <a:pt x="379" y="357"/>
                </a:cubicBezTo>
                <a:cubicBezTo>
                  <a:pt x="384" y="355"/>
                  <a:pt x="389" y="353"/>
                  <a:pt x="394" y="350"/>
                </a:cubicBezTo>
                <a:cubicBezTo>
                  <a:pt x="394" y="344"/>
                  <a:pt x="394" y="338"/>
                  <a:pt x="394" y="332"/>
                </a:cubicBezTo>
                <a:cubicBezTo>
                  <a:pt x="394" y="320"/>
                  <a:pt x="390" y="317"/>
                  <a:pt x="387" y="309"/>
                </a:cubicBezTo>
                <a:cubicBezTo>
                  <a:pt x="336" y="309"/>
                  <a:pt x="286" y="309"/>
                  <a:pt x="236" y="309"/>
                </a:cubicBezTo>
                <a:cubicBezTo>
                  <a:pt x="211" y="309"/>
                  <a:pt x="187" y="309"/>
                  <a:pt x="162" y="309"/>
                </a:cubicBezTo>
                <a:cubicBezTo>
                  <a:pt x="131" y="310"/>
                  <a:pt x="110" y="299"/>
                  <a:pt x="110" y="328"/>
                </a:cubicBezTo>
                <a:close/>
              </a:path>
            </a:pathLst>
          </a:custGeom>
          <a:solidFill>
            <a:srgbClr val="15548D"/>
          </a:solidFill>
          <a:ln>
            <a:noFill/>
          </a:ln>
        </p:spPr>
        <p:txBody>
          <a:bodyPr/>
          <a:lstStyle/>
          <a:p>
            <a:endParaRPr lang="zh-CN" altLang="en-US" sz="1800">
              <a:solidFill>
                <a:srgbClr val="447A8D"/>
              </a:solidFill>
            </a:endParaRPr>
          </a:p>
        </p:txBody>
      </p:sp>
    </p:spTree>
  </p:cSld>
  <p:clrMapOvr>
    <a:masterClrMapping/>
  </p:clrMapOvr>
  <p:transition spd="med" advTm="8561">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randombar(horizontal)">
                                      <p:cBhvr>
                                        <p:cTn id="10" dur="500"/>
                                        <p:tgtEl>
                                          <p:spTgt spid="26"/>
                                        </p:tgtEl>
                                      </p:cBhvr>
                                    </p:animEffect>
                                  </p:childTnLst>
                                </p:cTn>
                              </p:par>
                            </p:childTnLst>
                          </p:cTn>
                        </p:par>
                        <p:par>
                          <p:cTn id="11" fill="hold">
                            <p:stCondLst>
                              <p:cond delay="500"/>
                            </p:stCondLst>
                            <p:childTnLst>
                              <p:par>
                                <p:cTn id="12" presetID="21" presetClass="entr" presetSubtype="1" fill="hold" grpId="0" nodeType="afterEffect">
                                  <p:stCondLst>
                                    <p:cond delay="0"/>
                                  </p:stCondLst>
                                  <p:childTnLst>
                                    <p:set>
                                      <p:cBhvr>
                                        <p:cTn id="13" dur="1" fill="hold">
                                          <p:stCondLst>
                                            <p:cond delay="0"/>
                                          </p:stCondLst>
                                        </p:cTn>
                                        <p:tgtEl>
                                          <p:spTgt spid="10242"/>
                                        </p:tgtEl>
                                        <p:attrNameLst>
                                          <p:attrName>style.visibility</p:attrName>
                                        </p:attrNameLst>
                                      </p:cBhvr>
                                      <p:to>
                                        <p:strVal val="visible"/>
                                      </p:to>
                                    </p:set>
                                    <p:animEffect transition="in" filter="wheel(1)">
                                      <p:cBhvr>
                                        <p:cTn id="14" dur="2000"/>
                                        <p:tgtEl>
                                          <p:spTgt spid="10242"/>
                                        </p:tgtEl>
                                      </p:cBhvr>
                                    </p:animEffect>
                                  </p:childTnLst>
                                </p:cTn>
                              </p:par>
                            </p:childTnLst>
                          </p:cTn>
                        </p:par>
                        <p:par>
                          <p:cTn id="15" fill="hold">
                            <p:stCondLst>
                              <p:cond delay="2500"/>
                            </p:stCondLst>
                            <p:childTnLst>
                              <p:par>
                                <p:cTn id="16" presetID="31"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1000" fill="hold"/>
                                        <p:tgtEl>
                                          <p:spTgt spid="21"/>
                                        </p:tgtEl>
                                        <p:attrNameLst>
                                          <p:attrName>ppt_w</p:attrName>
                                        </p:attrNameLst>
                                      </p:cBhvr>
                                      <p:tavLst>
                                        <p:tav tm="0">
                                          <p:val>
                                            <p:fltVal val="0"/>
                                          </p:val>
                                        </p:tav>
                                        <p:tav tm="100000">
                                          <p:val>
                                            <p:strVal val="#ppt_w"/>
                                          </p:val>
                                        </p:tav>
                                      </p:tavLst>
                                    </p:anim>
                                    <p:anim calcmode="lin" valueType="num">
                                      <p:cBhvr>
                                        <p:cTn id="19" dur="1000" fill="hold"/>
                                        <p:tgtEl>
                                          <p:spTgt spid="21"/>
                                        </p:tgtEl>
                                        <p:attrNameLst>
                                          <p:attrName>ppt_h</p:attrName>
                                        </p:attrNameLst>
                                      </p:cBhvr>
                                      <p:tavLst>
                                        <p:tav tm="0">
                                          <p:val>
                                            <p:fltVal val="0"/>
                                          </p:val>
                                        </p:tav>
                                        <p:tav tm="100000">
                                          <p:val>
                                            <p:strVal val="#ppt_h"/>
                                          </p:val>
                                        </p:tav>
                                      </p:tavLst>
                                    </p:anim>
                                    <p:anim calcmode="lin" valueType="num">
                                      <p:cBhvr>
                                        <p:cTn id="20" dur="1000" fill="hold"/>
                                        <p:tgtEl>
                                          <p:spTgt spid="21"/>
                                        </p:tgtEl>
                                        <p:attrNameLst>
                                          <p:attrName>style.rotation</p:attrName>
                                        </p:attrNameLst>
                                      </p:cBhvr>
                                      <p:tavLst>
                                        <p:tav tm="0">
                                          <p:val>
                                            <p:fltVal val="90"/>
                                          </p:val>
                                        </p:tav>
                                        <p:tav tm="100000">
                                          <p:val>
                                            <p:fltVal val="0"/>
                                          </p:val>
                                        </p:tav>
                                      </p:tavLst>
                                    </p:anim>
                                    <p:animEffect transition="in" filter="fade">
                                      <p:cBhvr>
                                        <p:cTn id="21" dur="1000"/>
                                        <p:tgtEl>
                                          <p:spTgt spid="21"/>
                                        </p:tgtEl>
                                      </p:cBhvr>
                                    </p:animEffect>
                                  </p:childTnLst>
                                </p:cTn>
                              </p:par>
                            </p:childTnLst>
                          </p:cTn>
                        </p:par>
                        <p:par>
                          <p:cTn id="22" fill="hold">
                            <p:stCondLst>
                              <p:cond delay="3500"/>
                            </p:stCondLst>
                            <p:childTnLst>
                              <p:par>
                                <p:cTn id="23" presetID="16" presetClass="entr" presetSubtype="21" fill="hold" nodeType="afterEffect">
                                  <p:stCondLst>
                                    <p:cond delay="0"/>
                                  </p:stCondLst>
                                  <p:childTnLst>
                                    <p:set>
                                      <p:cBhvr>
                                        <p:cTn id="24" dur="1" fill="hold">
                                          <p:stCondLst>
                                            <p:cond delay="0"/>
                                          </p:stCondLst>
                                        </p:cTn>
                                        <p:tgtEl>
                                          <p:spTgt spid="10244"/>
                                        </p:tgtEl>
                                        <p:attrNameLst>
                                          <p:attrName>style.visibility</p:attrName>
                                        </p:attrNameLst>
                                      </p:cBhvr>
                                      <p:to>
                                        <p:strVal val="visible"/>
                                      </p:to>
                                    </p:set>
                                    <p:animEffect transition="in" filter="barn(inVertical)">
                                      <p:cBhvr>
                                        <p:cTn id="25" dur="500"/>
                                        <p:tgtEl>
                                          <p:spTgt spid="10244"/>
                                        </p:tgtEl>
                                      </p:cBhvr>
                                    </p:animEffect>
                                  </p:childTnLst>
                                </p:cTn>
                              </p:par>
                            </p:childTnLst>
                          </p:cTn>
                        </p:par>
                        <p:par>
                          <p:cTn id="26" fill="hold">
                            <p:stCondLst>
                              <p:cond delay="4000"/>
                            </p:stCondLst>
                            <p:childTnLst>
                              <p:par>
                                <p:cTn id="27" presetID="22" presetClass="entr" presetSubtype="1" fill="hold" grpId="0" nodeType="afterEffect">
                                  <p:stCondLst>
                                    <p:cond delay="0"/>
                                  </p:stCondLst>
                                  <p:childTnLst>
                                    <p:set>
                                      <p:cBhvr>
                                        <p:cTn id="28" dur="1" fill="hold">
                                          <p:stCondLst>
                                            <p:cond delay="0"/>
                                          </p:stCondLst>
                                        </p:cTn>
                                        <p:tgtEl>
                                          <p:spTgt spid="10245"/>
                                        </p:tgtEl>
                                        <p:attrNameLst>
                                          <p:attrName>style.visibility</p:attrName>
                                        </p:attrNameLst>
                                      </p:cBhvr>
                                      <p:to>
                                        <p:strVal val="visible"/>
                                      </p:to>
                                    </p:set>
                                    <p:animEffect transition="in" filter="wipe(up)">
                                      <p:cBhvr>
                                        <p:cTn id="29" dur="500"/>
                                        <p:tgtEl>
                                          <p:spTgt spid="1024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0246"/>
                                        </p:tgtEl>
                                        <p:attrNameLst>
                                          <p:attrName>style.visibility</p:attrName>
                                        </p:attrNameLst>
                                      </p:cBhvr>
                                      <p:to>
                                        <p:strVal val="visible"/>
                                      </p:to>
                                    </p:set>
                                    <p:animEffect transition="in" filter="wipe(down)">
                                      <p:cBhvr>
                                        <p:cTn id="32" dur="500"/>
                                        <p:tgtEl>
                                          <p:spTgt spid="10246"/>
                                        </p:tgtEl>
                                      </p:cBhvr>
                                    </p:animEffect>
                                  </p:childTnLst>
                                </p:cTn>
                              </p:par>
                            </p:childTnLst>
                          </p:cTn>
                        </p:par>
                        <p:par>
                          <p:cTn id="33" fill="hold">
                            <p:stCondLst>
                              <p:cond delay="4500"/>
                            </p:stCondLst>
                            <p:childTnLst>
                              <p:par>
                                <p:cTn id="34" presetID="2" presetClass="entr" presetSubtype="12" fill="hold" grpId="0" nodeType="afterEffect">
                                  <p:stCondLst>
                                    <p:cond delay="0"/>
                                  </p:stCondLst>
                                  <p:childTnLst>
                                    <p:set>
                                      <p:cBhvr>
                                        <p:cTn id="35" dur="1" fill="hold">
                                          <p:stCondLst>
                                            <p:cond delay="0"/>
                                          </p:stCondLst>
                                        </p:cTn>
                                        <p:tgtEl>
                                          <p:spTgt spid="10247"/>
                                        </p:tgtEl>
                                        <p:attrNameLst>
                                          <p:attrName>style.visibility</p:attrName>
                                        </p:attrNameLst>
                                      </p:cBhvr>
                                      <p:to>
                                        <p:strVal val="visible"/>
                                      </p:to>
                                    </p:set>
                                    <p:anim calcmode="lin" valueType="num">
                                      <p:cBhvr additive="base">
                                        <p:cTn id="36" dur="500" fill="hold"/>
                                        <p:tgtEl>
                                          <p:spTgt spid="10247"/>
                                        </p:tgtEl>
                                        <p:attrNameLst>
                                          <p:attrName>ppt_x</p:attrName>
                                        </p:attrNameLst>
                                      </p:cBhvr>
                                      <p:tavLst>
                                        <p:tav tm="0">
                                          <p:val>
                                            <p:strVal val="0-#ppt_w/2"/>
                                          </p:val>
                                        </p:tav>
                                        <p:tav tm="100000">
                                          <p:val>
                                            <p:strVal val="#ppt_x"/>
                                          </p:val>
                                        </p:tav>
                                      </p:tavLst>
                                    </p:anim>
                                    <p:anim calcmode="lin" valueType="num">
                                      <p:cBhvr additive="base">
                                        <p:cTn id="37" dur="500" fill="hold"/>
                                        <p:tgtEl>
                                          <p:spTgt spid="10247"/>
                                        </p:tgtEl>
                                        <p:attrNameLst>
                                          <p:attrName>ppt_y</p:attrName>
                                        </p:attrNameLst>
                                      </p:cBhvr>
                                      <p:tavLst>
                                        <p:tav tm="0">
                                          <p:val>
                                            <p:strVal val="1+#ppt_h/2"/>
                                          </p:val>
                                        </p:tav>
                                        <p:tav tm="100000">
                                          <p:val>
                                            <p:strVal val="#ppt_y"/>
                                          </p:val>
                                        </p:tav>
                                      </p:tavLst>
                                    </p:anim>
                                  </p:childTnLst>
                                </p:cTn>
                              </p:par>
                              <p:par>
                                <p:cTn id="38" presetID="2" presetClass="entr" presetSubtype="12" fill="hold" grpId="0" nodeType="withEffect">
                                  <p:stCondLst>
                                    <p:cond delay="100"/>
                                  </p:stCondLst>
                                  <p:childTnLst>
                                    <p:set>
                                      <p:cBhvr>
                                        <p:cTn id="39" dur="1" fill="hold">
                                          <p:stCondLst>
                                            <p:cond delay="0"/>
                                          </p:stCondLst>
                                        </p:cTn>
                                        <p:tgtEl>
                                          <p:spTgt spid="10248"/>
                                        </p:tgtEl>
                                        <p:attrNameLst>
                                          <p:attrName>style.visibility</p:attrName>
                                        </p:attrNameLst>
                                      </p:cBhvr>
                                      <p:to>
                                        <p:strVal val="visible"/>
                                      </p:to>
                                    </p:set>
                                    <p:anim calcmode="lin" valueType="num">
                                      <p:cBhvr additive="base">
                                        <p:cTn id="40" dur="500" fill="hold"/>
                                        <p:tgtEl>
                                          <p:spTgt spid="10248"/>
                                        </p:tgtEl>
                                        <p:attrNameLst>
                                          <p:attrName>ppt_x</p:attrName>
                                        </p:attrNameLst>
                                      </p:cBhvr>
                                      <p:tavLst>
                                        <p:tav tm="0">
                                          <p:val>
                                            <p:strVal val="0-#ppt_w/2"/>
                                          </p:val>
                                        </p:tav>
                                        <p:tav tm="100000">
                                          <p:val>
                                            <p:strVal val="#ppt_x"/>
                                          </p:val>
                                        </p:tav>
                                      </p:tavLst>
                                    </p:anim>
                                    <p:anim calcmode="lin" valueType="num">
                                      <p:cBhvr additive="base">
                                        <p:cTn id="41" dur="500" fill="hold"/>
                                        <p:tgtEl>
                                          <p:spTgt spid="10248"/>
                                        </p:tgtEl>
                                        <p:attrNameLst>
                                          <p:attrName>ppt_y</p:attrName>
                                        </p:attrNameLst>
                                      </p:cBhvr>
                                      <p:tavLst>
                                        <p:tav tm="0">
                                          <p:val>
                                            <p:strVal val="1+#ppt_h/2"/>
                                          </p:val>
                                        </p:tav>
                                        <p:tav tm="100000">
                                          <p:val>
                                            <p:strVal val="#ppt_y"/>
                                          </p:val>
                                        </p:tav>
                                      </p:tavLst>
                                    </p:anim>
                                  </p:childTnLst>
                                </p:cTn>
                              </p:par>
                              <p:par>
                                <p:cTn id="42" presetID="2" presetClass="entr" presetSubtype="12" fill="hold" grpId="0" nodeType="withEffect">
                                  <p:stCondLst>
                                    <p:cond delay="300"/>
                                  </p:stCondLst>
                                  <p:childTnLst>
                                    <p:set>
                                      <p:cBhvr>
                                        <p:cTn id="43" dur="1" fill="hold">
                                          <p:stCondLst>
                                            <p:cond delay="0"/>
                                          </p:stCondLst>
                                        </p:cTn>
                                        <p:tgtEl>
                                          <p:spTgt spid="10250"/>
                                        </p:tgtEl>
                                        <p:attrNameLst>
                                          <p:attrName>style.visibility</p:attrName>
                                        </p:attrNameLst>
                                      </p:cBhvr>
                                      <p:to>
                                        <p:strVal val="visible"/>
                                      </p:to>
                                    </p:set>
                                    <p:anim calcmode="lin" valueType="num">
                                      <p:cBhvr additive="base">
                                        <p:cTn id="44" dur="500" fill="hold"/>
                                        <p:tgtEl>
                                          <p:spTgt spid="10250"/>
                                        </p:tgtEl>
                                        <p:attrNameLst>
                                          <p:attrName>ppt_x</p:attrName>
                                        </p:attrNameLst>
                                      </p:cBhvr>
                                      <p:tavLst>
                                        <p:tav tm="0">
                                          <p:val>
                                            <p:strVal val="0-#ppt_w/2"/>
                                          </p:val>
                                        </p:tav>
                                        <p:tav tm="100000">
                                          <p:val>
                                            <p:strVal val="#ppt_x"/>
                                          </p:val>
                                        </p:tav>
                                      </p:tavLst>
                                    </p:anim>
                                    <p:anim calcmode="lin" valueType="num">
                                      <p:cBhvr additive="base">
                                        <p:cTn id="45" dur="500" fill="hold"/>
                                        <p:tgtEl>
                                          <p:spTgt spid="10250"/>
                                        </p:tgtEl>
                                        <p:attrNameLst>
                                          <p:attrName>ppt_y</p:attrName>
                                        </p:attrNameLst>
                                      </p:cBhvr>
                                      <p:tavLst>
                                        <p:tav tm="0">
                                          <p:val>
                                            <p:strVal val="1+#ppt_h/2"/>
                                          </p:val>
                                        </p:tav>
                                        <p:tav tm="100000">
                                          <p:val>
                                            <p:strVal val="#ppt_y"/>
                                          </p:val>
                                        </p:tav>
                                      </p:tavLst>
                                    </p:anim>
                                  </p:childTnLst>
                                </p:cTn>
                              </p:par>
                              <p:par>
                                <p:cTn id="46" presetID="2" presetClass="entr" presetSubtype="12" fill="hold" grpId="0" nodeType="withEffect">
                                  <p:stCondLst>
                                    <p:cond delay="400"/>
                                  </p:stCondLst>
                                  <p:childTnLst>
                                    <p:set>
                                      <p:cBhvr>
                                        <p:cTn id="47" dur="1" fill="hold">
                                          <p:stCondLst>
                                            <p:cond delay="0"/>
                                          </p:stCondLst>
                                        </p:cTn>
                                        <p:tgtEl>
                                          <p:spTgt spid="10255"/>
                                        </p:tgtEl>
                                        <p:attrNameLst>
                                          <p:attrName>style.visibility</p:attrName>
                                        </p:attrNameLst>
                                      </p:cBhvr>
                                      <p:to>
                                        <p:strVal val="visible"/>
                                      </p:to>
                                    </p:set>
                                    <p:anim calcmode="lin" valueType="num">
                                      <p:cBhvr additive="base">
                                        <p:cTn id="48" dur="500" fill="hold"/>
                                        <p:tgtEl>
                                          <p:spTgt spid="10255"/>
                                        </p:tgtEl>
                                        <p:attrNameLst>
                                          <p:attrName>ppt_x</p:attrName>
                                        </p:attrNameLst>
                                      </p:cBhvr>
                                      <p:tavLst>
                                        <p:tav tm="0">
                                          <p:val>
                                            <p:strVal val="0-#ppt_w/2"/>
                                          </p:val>
                                        </p:tav>
                                        <p:tav tm="100000">
                                          <p:val>
                                            <p:strVal val="#ppt_x"/>
                                          </p:val>
                                        </p:tav>
                                      </p:tavLst>
                                    </p:anim>
                                    <p:anim calcmode="lin" valueType="num">
                                      <p:cBhvr additive="base">
                                        <p:cTn id="49" dur="500" fill="hold"/>
                                        <p:tgtEl>
                                          <p:spTgt spid="10255"/>
                                        </p:tgtEl>
                                        <p:attrNameLst>
                                          <p:attrName>ppt_y</p:attrName>
                                        </p:attrNameLst>
                                      </p:cBhvr>
                                      <p:tavLst>
                                        <p:tav tm="0">
                                          <p:val>
                                            <p:strVal val="1+#ppt_h/2"/>
                                          </p:val>
                                        </p:tav>
                                        <p:tav tm="100000">
                                          <p:val>
                                            <p:strVal val="#ppt_y"/>
                                          </p:val>
                                        </p:tav>
                                      </p:tavLst>
                                    </p:anim>
                                  </p:childTnLst>
                                </p:cTn>
                              </p:par>
                            </p:childTnLst>
                          </p:cTn>
                        </p:par>
                        <p:par>
                          <p:cTn id="50" fill="hold">
                            <p:stCondLst>
                              <p:cond delay="5000"/>
                            </p:stCondLst>
                            <p:childTnLst>
                              <p:par>
                                <p:cTn id="51" presetID="22" presetClass="entr" presetSubtype="8" fill="hold" grpId="0" nodeType="afterEffect">
                                  <p:stCondLst>
                                    <p:cond delay="0"/>
                                  </p:stCondLst>
                                  <p:childTnLst>
                                    <p:set>
                                      <p:cBhvr>
                                        <p:cTn id="52" dur="1" fill="hold">
                                          <p:stCondLst>
                                            <p:cond delay="0"/>
                                          </p:stCondLst>
                                        </p:cTn>
                                        <p:tgtEl>
                                          <p:spTgt spid="10251"/>
                                        </p:tgtEl>
                                        <p:attrNameLst>
                                          <p:attrName>style.visibility</p:attrName>
                                        </p:attrNameLst>
                                      </p:cBhvr>
                                      <p:to>
                                        <p:strVal val="visible"/>
                                      </p:to>
                                    </p:set>
                                    <p:animEffect transition="in" filter="wipe(left)">
                                      <p:cBhvr>
                                        <p:cTn id="53" dur="500"/>
                                        <p:tgtEl>
                                          <p:spTgt spid="10251"/>
                                        </p:tgtEl>
                                      </p:cBhvr>
                                    </p:animEffect>
                                  </p:childTnLst>
                                </p:cTn>
                              </p:par>
                              <p:par>
                                <p:cTn id="54" presetID="22" presetClass="entr" presetSubtype="8" fill="hold" grpId="0" nodeType="withEffect">
                                  <p:stCondLst>
                                    <p:cond delay="100"/>
                                  </p:stCondLst>
                                  <p:childTnLst>
                                    <p:set>
                                      <p:cBhvr>
                                        <p:cTn id="55" dur="1" fill="hold">
                                          <p:stCondLst>
                                            <p:cond delay="0"/>
                                          </p:stCondLst>
                                        </p:cTn>
                                        <p:tgtEl>
                                          <p:spTgt spid="10252"/>
                                        </p:tgtEl>
                                        <p:attrNameLst>
                                          <p:attrName>style.visibility</p:attrName>
                                        </p:attrNameLst>
                                      </p:cBhvr>
                                      <p:to>
                                        <p:strVal val="visible"/>
                                      </p:to>
                                    </p:set>
                                    <p:animEffect transition="in" filter="wipe(left)">
                                      <p:cBhvr>
                                        <p:cTn id="56" dur="500"/>
                                        <p:tgtEl>
                                          <p:spTgt spid="10252"/>
                                        </p:tgtEl>
                                      </p:cBhvr>
                                    </p:animEffect>
                                  </p:childTnLst>
                                </p:cTn>
                              </p:par>
                              <p:par>
                                <p:cTn id="57" presetID="22" presetClass="entr" presetSubtype="8" fill="hold" grpId="0" nodeType="withEffect">
                                  <p:stCondLst>
                                    <p:cond delay="300"/>
                                  </p:stCondLst>
                                  <p:childTnLst>
                                    <p:set>
                                      <p:cBhvr>
                                        <p:cTn id="58" dur="1" fill="hold">
                                          <p:stCondLst>
                                            <p:cond delay="0"/>
                                          </p:stCondLst>
                                        </p:cTn>
                                        <p:tgtEl>
                                          <p:spTgt spid="10256"/>
                                        </p:tgtEl>
                                        <p:attrNameLst>
                                          <p:attrName>style.visibility</p:attrName>
                                        </p:attrNameLst>
                                      </p:cBhvr>
                                      <p:to>
                                        <p:strVal val="visible"/>
                                      </p:to>
                                    </p:set>
                                    <p:animEffect transition="in" filter="wipe(left)">
                                      <p:cBhvr>
                                        <p:cTn id="59" dur="500"/>
                                        <p:tgtEl>
                                          <p:spTgt spid="10256"/>
                                        </p:tgtEl>
                                      </p:cBhvr>
                                    </p:animEffect>
                                  </p:childTnLst>
                                </p:cTn>
                              </p:par>
                              <p:par>
                                <p:cTn id="60" presetID="22" presetClass="entr" presetSubtype="8" fill="hold" grpId="0" nodeType="withEffect">
                                  <p:stCondLst>
                                    <p:cond delay="400"/>
                                  </p:stCondLst>
                                  <p:childTnLst>
                                    <p:set>
                                      <p:cBhvr>
                                        <p:cTn id="61" dur="1" fill="hold">
                                          <p:stCondLst>
                                            <p:cond delay="0"/>
                                          </p:stCondLst>
                                        </p:cTn>
                                        <p:tgtEl>
                                          <p:spTgt spid="10258"/>
                                        </p:tgtEl>
                                        <p:attrNameLst>
                                          <p:attrName>style.visibility</p:attrName>
                                        </p:attrNameLst>
                                      </p:cBhvr>
                                      <p:to>
                                        <p:strVal val="visible"/>
                                      </p:to>
                                    </p:set>
                                    <p:animEffect transition="in" filter="wipe(left)">
                                      <p:cBhvr>
                                        <p:cTn id="62" dur="500"/>
                                        <p:tgtEl>
                                          <p:spTgt spid="10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bldLvl="0" animBg="1"/>
      <p:bldP spid="10242" grpId="0" bldLvl="0" animBg="1" autoUpdateAnimBg="0"/>
      <p:bldP spid="10245" grpId="0" autoUpdateAnimBg="0"/>
      <p:bldP spid="10246" grpId="0" autoUpdateAnimBg="0"/>
      <p:bldP spid="10247" grpId="0" animBg="1" autoUpdateAnimBg="0"/>
      <p:bldP spid="10248" grpId="0" animBg="1" autoUpdateAnimBg="0"/>
      <p:bldP spid="10250" grpId="0" animBg="1" autoUpdateAnimBg="0"/>
      <p:bldP spid="10251" grpId="0" autoUpdateAnimBg="0"/>
      <p:bldP spid="10252" grpId="0" autoUpdateAnimBg="0"/>
      <p:bldP spid="10255" grpId="0" animBg="1" autoUpdateAnimBg="0"/>
      <p:bldP spid="10256" grpId="0" autoUpdateAnimBg="0"/>
      <p:bldP spid="10258" grpId="0" autoUpdateAnimBg="0"/>
      <p:bldP spid="21"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jNkNDYxMmIwNmM5NTY2OTdkODYxNGM2OGY2YmI2OGY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46.27694330177144,&quot;left&quot;:162.4238954561068,&quot;top&quot;:138.46573386358287,&quot;width&quot;:646.9754746226333}"/>
</p:tagLst>
</file>

<file path=ppt/tags/tag100.xml><?xml version="1.0" encoding="utf-8"?>
<p:tagLst xmlns:a="http://schemas.openxmlformats.org/drawingml/2006/main" xmlns:r="http://schemas.openxmlformats.org/officeDocument/2006/relationships" xmlns:p="http://schemas.openxmlformats.org/presentationml/2006/main">
  <p:tag name="MH" val="20151008135141"/>
  <p:tag name="MH_LIBRARY" val="GRAPHIC"/>
  <p:tag name="MH_TYPE" val="SubTitle"/>
  <p:tag name="MH_ORDER" val="4"/>
</p:tagLst>
</file>

<file path=ppt/tags/tag101.xml><?xml version="1.0" encoding="utf-8"?>
<p:tagLst xmlns:a="http://schemas.openxmlformats.org/drawingml/2006/main" xmlns:r="http://schemas.openxmlformats.org/officeDocument/2006/relationships" xmlns:p="http://schemas.openxmlformats.org/presentationml/2006/main">
  <p:tag name="MH" val="20151008135141"/>
  <p:tag name="MH_LIBRARY" val="GRAPHIC"/>
  <p:tag name="MH_TYPE" val="Other"/>
  <p:tag name="MH_ORDER" val="5"/>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89.2107874015748,&quot;left&quot;:403.8962992125984,&quot;top&quot;:150.7892125984252,&quot;width&quot;:478.1128346456693}"/>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89.2107874015748,&quot;left&quot;:403.8962992125984,&quot;top&quot;:150.7892125984252,&quot;width&quot;:478.1128346456693}"/>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89.2107874015748,&quot;left&quot;:403.8962992125984,&quot;top&quot;:150.7892125984252,&quot;width&quot;:478.1128346456693}"/>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89.2107874015748,&quot;left&quot;:403.8962992125984,&quot;top&quot;:150.7892125984252,&quot;width&quot;:478.1128346456693}"/>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89.2107874015748,&quot;left&quot;:403.8962992125984,&quot;top&quot;:150.7892125984252,&quot;width&quot;:478.1128346456693}"/>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89.2107874015748,&quot;left&quot;:403.8962992125984,&quot;top&quot;:150.7892125984252,&quot;width&quot;:478.1128346456693}"/>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89.2107874015748,&quot;left&quot;:403.8962992125984,&quot;top&quot;:150.7892125984252,&quot;width&quot;:478.1128346456693}"/>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89.2107874015748,&quot;left&quot;:403.8962992125984,&quot;top&quot;:150.7892125984252,&quot;width&quot;:478.1128346456693}"/>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46.27694330177144,&quot;left&quot;:162.4238954561068,&quot;top&quot;:138.46573386358287,&quot;width&quot;:646.9754746226333}"/>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89.2107874015748,&quot;left&quot;:403.8962992125984,&quot;top&quot;:150.7892125984252,&quot;width&quot;:478.1128346456693}"/>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89.2107874015748,&quot;left&quot;:403.8962992125984,&quot;top&quot;:150.7892125984252,&quot;width&quot;:478.1128346456693}"/>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389.2107874015748,&quot;left&quot;:403.8962992125984,&quot;top&quot;:150.7892125984252,&quot;width&quot;:478.1128346456693}"/>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89.2107874015748,&quot;left&quot;:403.8962992125984,&quot;top&quot;:150.7892125984252,&quot;width&quot;:478.1128346456693}"/>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89.2107874015748,&quot;left&quot;:403.8962992125984,&quot;top&quot;:150.7892125984252,&quot;width&quot;:478.1128346456693}"/>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89.2107874015748,&quot;left&quot;:403.8962992125984,&quot;top&quot;:150.7892125984252,&quot;width&quot;:478.1128346456693}"/>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89.2107874015748,&quot;left&quot;:403.8962992125984,&quot;top&quot;:150.7892125984252,&quot;width&quot;:478.1128346456693}"/>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89.2107874015748,&quot;left&quot;:403.8962992125984,&quot;top&quot;:150.7892125984252,&quot;width&quot;:478.1128346456693}"/>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389.2107874015748,&quot;left&quot;:403.8962992125984,&quot;top&quot;:150.7892125984252,&quot;width&quot;:478.1128346456693}"/>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166.9396062992126,&quot;left&quot;:262.21456692913387,&quot;top&quot;:317.5327559055118,&quot;width&quot;:530.09393700787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46.27694330177144,&quot;left&quot;:162.4238954561068,&quot;top&quot;:138.46573386358287,&quot;width&quot;:646.9754746226333}"/>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166.9396062992126,&quot;left&quot;:262.21456692913387,&quot;top&quot;:317.5327559055118,&quot;width&quot;:530.093937007874}"/>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166.9396062992126,&quot;left&quot;:262.21456692913387,&quot;top&quot;:317.5327559055118,&quot;width&quot;:530.093937007874}"/>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166.9396062992126,&quot;left&quot;:262.21456692913387,&quot;top&quot;:317.5327559055118,&quot;width&quot;:530.093937007874}"/>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166.9396062992126,&quot;left&quot;:262.21456692913387,&quot;top&quot;:317.5327559055118,&quot;width&quot;:530.093937007874}"/>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166.9396062992126,&quot;left&quot;:262.21456692913387,&quot;top&quot;:317.5327559055118,&quot;width&quot;:530.093937007874}"/>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166.9396062992126,&quot;left&quot;:262.21456692913387,&quot;top&quot;:317.5327559055118,&quot;width&quot;:530.093937007874}"/>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166.9396062992126,&quot;left&quot;:262.21456692913387,&quot;top&quot;:317.5327559055118,&quot;width&quot;:530.093937007874}"/>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166.9396062992126,&quot;left&quot;:262.21456692913387,&quot;top&quot;:317.5327559055118,&quot;width&quot;:530.093937007874}"/>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166.9396062992126,&quot;left&quot;:262.21456692913387,&quot;top&quot;:317.5327559055118,&quot;width&quot;:530.093937007874}"/>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166.9396062992126,&quot;left&quot;:262.21456692913387,&quot;top&quot;:317.5327559055118,&quot;width&quot;:530.09393700787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46.27694330177144,&quot;left&quot;:162.4238954561068,&quot;top&quot;:138.46573386358287,&quot;width&quot;:646.9754746226333}"/>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166.9396062992126,&quot;left&quot;:262.21456692913387,&quot;top&quot;:317.5327559055118,&quot;width&quot;:530.093937007874}"/>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166.9396062992126,&quot;left&quot;:262.21456692913387,&quot;top&quot;:317.5327559055118,&quot;width&quot;:530.093937007874}"/>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166.9396062992126,&quot;left&quot;:262.21456692913387,&quot;top&quot;:317.5327559055118,&quot;width&quot;:530.093937007874}"/>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166.9396062992126,&quot;left&quot;:262.21456692913387,&quot;top&quot;:317.5327559055118,&quot;width&quot;:530.093937007874}"/>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166.9396062992126,&quot;left&quot;:262.21456692913387,&quot;top&quot;:317.5327559055118,&quot;width&quot;:530.093937007874}"/>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166.9396062992126,&quot;left&quot;:262.21456692913387,&quot;top&quot;:317.5327559055118,&quot;width&quot;:530.093937007874}"/>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166.9396062992126,&quot;left&quot;:262.21456692913387,&quot;top&quot;:317.5327559055118,&quot;width&quot;:530.093937007874}"/>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166.9396062992126,&quot;left&quot;:262.21456692913387,&quot;top&quot;:317.5327559055118,&quot;width&quot;:530.093937007874}"/>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166.9396062992126,&quot;left&quot;:262.21456692913387,&quot;top&quot;:317.5327559055118,&quot;width&quot;:530.093937007874}"/>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236.16031496062988,&quot;left&quot;:174.5531496062992,&quot;top&quot;:213.9595275590551,&quot;width&quot;:699.2466141732283}"/>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98.6129133858268,&quot;left&quot;:363.9848031496063,&quot;top&quot;:170.71622047244094,&quot;width&quot;:492.5571653543308}"/>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236.16031496062988,&quot;left&quot;:174.5531496062992,&quot;top&quot;:213.9595275590551,&quot;width&quot;:699.2466141732283}"/>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236.16031496062988,&quot;left&quot;:174.5531496062992,&quot;top&quot;:213.9595275590551,&quot;width&quot;:699.2466141732283}"/>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236.16031496062988,&quot;left&quot;:174.5531496062992,&quot;top&quot;:213.9595275590551,&quot;width&quot;:699.2466141732283}"/>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236.16031496062988,&quot;left&quot;:174.5531496062992,&quot;top&quot;:213.9595275590551,&quot;width&quot;:699.2466141732283}"/>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236.16031496062988,&quot;left&quot;:174.5531496062992,&quot;top&quot;:213.9595275590551,&quot;width&quot;:699.2466141732283}"/>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236.16031496062988,&quot;left&quot;:174.5531496062992,&quot;top&quot;:213.9595275590551,&quot;width&quot;:699.2466141732283}"/>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236.16031496062988,&quot;left&quot;:174.5531496062992,&quot;top&quot;:213.9595275590551,&quot;width&quot;:699.2466141732283}"/>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236.16031496062988,&quot;left&quot;:174.5531496062992,&quot;top&quot;:213.9595275590551,&quot;width&quot;:699.2466141732283}"/>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236.16031496062988,&quot;left&quot;:174.5531496062992,&quot;top&quot;:213.9595275590551,&quot;width&quot;:699.2466141732283}"/>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236.16031496062988,&quot;left&quot;:174.5531496062992,&quot;top&quot;:213.9595275590551,&quot;width&quot;:699.2466141732283}"/>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98.6129133858268,&quot;left&quot;:363.9848031496063,&quot;top&quot;:170.71622047244094,&quot;width&quot;:492.5571653543308}"/>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236.16031496062988,&quot;left&quot;:174.5531496062992,&quot;top&quot;:213.9595275590551,&quot;width&quot;:699.2466141732283}"/>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236.16031496062988,&quot;left&quot;:174.5531496062992,&quot;top&quot;:213.9595275590551,&quot;width&quot;:699.2466141732283}"/>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236.16031496062988,&quot;left&quot;:174.5531496062992,&quot;top&quot;:213.9595275590551,&quot;width&quot;:699.2466141732283}"/>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236.16031496062988,&quot;left&quot;:174.5531496062992,&quot;top&quot;:213.9595275590551,&quot;width&quot;:699.2466141732283}"/>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236.16031496062988,&quot;left&quot;:174.5531496062992,&quot;top&quot;:213.9595275590551,&quot;width&quot;:699.2466141732283}"/>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236.16031496062988,&quot;left&quot;:174.5531496062992,&quot;top&quot;:213.9595275590551,&quot;width&quot;:699.2466141732283}"/>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236.16031496062988,&quot;left&quot;:174.5531496062992,&quot;top&quot;:213.9595275590551,&quot;width&quot;:699.2466141732283}"/>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236.16031496062988,&quot;left&quot;:174.5531496062992,&quot;top&quot;:213.9595275590551,&quot;width&quot;:699.2466141732283}"/>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236.16031496062988,&quot;left&quot;:174.5531496062992,&quot;top&quot;:213.9595275590551,&quot;width&quot;:699.2466141732283}"/>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98.6129133858268,&quot;left&quot;:363.9848031496063,&quot;top&quot;:170.71622047244094,&quot;width&quot;:492.5571653543308}"/>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98.6129133858268,&quot;left&quot;:363.9848031496063,&quot;top&quot;:170.71622047244094,&quot;width&quot;:492.5571653543308}"/>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78.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98.6129133858268,&quot;left&quot;:363.9848031496063,&quot;top&quot;:170.71622047244094,&quot;width&quot;:492.5571653543308}"/>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99.8556692913386,&quot;left&quot;:189.54377952755905,&quot;top&quot;:137.16866141732282,&quot;width&quot;:707.5803149606301}"/>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424.814251968504,&quot;left&quot;:163.77543307086614,&quot;top&quot;:114.32015748031498,&quot;width&quot;:776.6248818897636}"/>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424.814251968504,&quot;left&quot;:163.77543307086614,&quot;top&quot;:114.32015748031498,&quot;width&quot;:776.6248818897636}"/>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424.814251968504,&quot;left&quot;:163.77543307086614,&quot;top&quot;:114.32015748031498,&quot;width&quot;:776.6248818897636}"/>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424.814251968504,&quot;left&quot;:163.77543307086614,&quot;top&quot;:114.32015748031498,&quot;width&quot;:776.6248818897636}"/>
</p:tagLst>
</file>

<file path=ppt/tags/tag188.xml><?xml version="1.0" encoding="utf-8"?>
<p:tagLst xmlns:a="http://schemas.openxmlformats.org/drawingml/2006/main" xmlns:r="http://schemas.openxmlformats.org/officeDocument/2006/relationships" xmlns:p="http://schemas.openxmlformats.org/presentationml/2006/main">
  <p:tag name="KSO_WM_DIAGRAM_VIRTUALLY_FRAME" val="{&quot;height&quot;:424.814251968504,&quot;left&quot;:163.77543307086614,&quot;top&quot;:114.32015748031498,&quot;width&quot;:776.6248818897636}"/>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424.814251968504,&quot;left&quot;:163.77543307086614,&quot;top&quot;:114.32015748031498,&quot;width&quot;:776.6248818897636}"/>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98.6129133858268,&quot;left&quot;:363.9848031496063,&quot;top&quot;:170.71622047244094,&quot;width&quot;:492.5571653543308}"/>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424.814251968504,&quot;left&quot;:163.77543307086614,&quot;top&quot;:114.32015748031498,&quot;width&quot;:776.6248818897636}"/>
</p:tagLst>
</file>

<file path=ppt/tags/tag191.xml><?xml version="1.0" encoding="utf-8"?>
<p:tagLst xmlns:a="http://schemas.openxmlformats.org/drawingml/2006/main" xmlns:r="http://schemas.openxmlformats.org/officeDocument/2006/relationships" xmlns:p="http://schemas.openxmlformats.org/presentationml/2006/main">
  <p:tag name="KSO_WM_DIAGRAM_VIRTUALLY_FRAME" val="{&quot;height&quot;:424.814251968504,&quot;left&quot;:163.77543307086614,&quot;top&quot;:114.32015748031498,&quot;width&quot;:776.6248818897636}"/>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424.814251968504,&quot;left&quot;:163.77543307086614,&quot;top&quot;:114.32015748031498,&quot;width&quot;:776.6248818897636}"/>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424.814251968504,&quot;left&quot;:163.77543307086614,&quot;top&quot;:114.32015748031498,&quot;width&quot;:776.6248818897636}"/>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424.814251968504,&quot;left&quot;:163.77543307086614,&quot;top&quot;:114.32015748031498,&quot;width&quot;:776.6248818897636}"/>
</p:tagLst>
</file>

<file path=ppt/tags/tag195.xml><?xml version="1.0" encoding="utf-8"?>
<p:tagLst xmlns:a="http://schemas.openxmlformats.org/drawingml/2006/main" xmlns:r="http://schemas.openxmlformats.org/officeDocument/2006/relationships" xmlns:p="http://schemas.openxmlformats.org/presentationml/2006/main">
  <p:tag name="KSO_WM_DIAGRAM_VIRTUALLY_FRAME" val="{&quot;height&quot;:424.814251968504,&quot;left&quot;:163.77543307086614,&quot;top&quot;:114.32015748031498,&quot;width&quot;:776.6248818897636}"/>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424.814251968504,&quot;left&quot;:163.77543307086614,&quot;top&quot;:114.32015748031498,&quot;width&quot;:776.6248818897636}"/>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424.814251968504,&quot;left&quot;:163.77543307086614,&quot;top&quot;:114.32015748031498,&quot;width&quot;:776.6248818897636}"/>
</p:tagLst>
</file>

<file path=ppt/tags/tag198.xml><?xml version="1.0" encoding="utf-8"?>
<p:tagLst xmlns:a="http://schemas.openxmlformats.org/drawingml/2006/main" xmlns:r="http://schemas.openxmlformats.org/officeDocument/2006/relationships" xmlns:p="http://schemas.openxmlformats.org/presentationml/2006/main">
  <p:tag name="KSO_WM_DIAGRAM_VIRTUALLY_FRAME" val="{&quot;height&quot;:424.814251968504,&quot;left&quot;:163.77543307086614,&quot;top&quot;:114.32015748031498,&quot;width&quot;:776.6248818897636}"/>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424.814251968504,&quot;left&quot;:163.77543307086614,&quot;top&quot;:114.32015748031498,&quot;width&quot;:776.6248818897636}"/>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46.27694330177144,&quot;left&quot;:162.4238954561068,&quot;top&quot;:138.46573386358287,&quot;width&quot;:646.9754746226333}"/>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98.6129133858268,&quot;left&quot;:363.9848031496063,&quot;top&quot;:170.71622047244094,&quot;width&quot;:492.5571653543308}"/>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373.1005511811024,&quot;left&quot;:233.84976377952756,&quot;top&quot;:137.05377952755904,&quot;width&quot;:639.6313385826772}"/>
</p:tagLst>
</file>

<file path=ppt/tags/tag201.xml><?xml version="1.0" encoding="utf-8"?>
<p:tagLst xmlns:a="http://schemas.openxmlformats.org/drawingml/2006/main" xmlns:r="http://schemas.openxmlformats.org/officeDocument/2006/relationships" xmlns:p="http://schemas.openxmlformats.org/presentationml/2006/main">
  <p:tag name="KSO_WM_DIAGRAM_VIRTUALLY_FRAME" val="{&quot;height&quot;:373.1005511811024,&quot;left&quot;:233.84976377952756,&quot;top&quot;:137.05377952755904,&quot;width&quot;:639.6313385826772}"/>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73.1005511811024,&quot;left&quot;:233.84976377952756,&quot;top&quot;:137.05377952755904,&quot;width&quot;:639.6313385826772}"/>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373.1005511811024,&quot;left&quot;:233.84976377952756,&quot;top&quot;:137.05377952755904,&quot;width&quot;:639.6313385826772}"/>
</p:tagLst>
</file>

<file path=ppt/tags/tag204.xml><?xml version="1.0" encoding="utf-8"?>
<p:tagLst xmlns:a="http://schemas.openxmlformats.org/drawingml/2006/main" xmlns:r="http://schemas.openxmlformats.org/officeDocument/2006/relationships" xmlns:p="http://schemas.openxmlformats.org/presentationml/2006/main">
  <p:tag name="KSO_WM_DIAGRAM_VIRTUALLY_FRAME" val="{&quot;height&quot;:373.1005511811024,&quot;left&quot;:233.84976377952756,&quot;top&quot;:137.05377952755904,&quot;width&quot;:639.6313385826772}"/>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373.1005511811024,&quot;left&quot;:233.84976377952756,&quot;top&quot;:137.05377952755904,&quot;width&quot;:639.6313385826772}"/>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373.1005511811024,&quot;left&quot;:233.84976377952756,&quot;top&quot;:137.05377952755904,&quot;width&quot;:639.6313385826772}"/>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373.1005511811024,&quot;left&quot;:233.84976377952756,&quot;top&quot;:137.05377952755904,&quot;width&quot;:639.6313385826772}"/>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98.6129133858268,&quot;left&quot;:363.9848031496063,&quot;top&quot;:170.71622047244094,&quot;width&quot;:492.5571653543308}"/>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98.6129133858268,&quot;left&quot;:363.9848031496063,&quot;top&quot;:170.71622047244094,&quot;width&quot;:492.5571653543308}"/>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298.6129133858268,&quot;left&quot;:363.9848031496063,&quot;top&quot;:170.71622047244094,&quot;width&quot;:492.5571653543308}"/>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298.6129133858268,&quot;left&quot;:363.9848031496063,&quot;top&quot;:170.71622047244094,&quot;width&quot;:492.5571653543308}"/>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298.6129133858268,&quot;left&quot;:363.9848031496063,&quot;top&quot;:170.71622047244094,&quot;width&quot;:492.5571653543308}"/>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298.6129133858268,&quot;left&quot;:363.9848031496063,&quot;top&quot;:170.71622047244094,&quot;width&quot;:492.5571653543308}"/>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298.6129133858268,&quot;left&quot;:363.9848031496063,&quot;top&quot;:170.71622047244094,&quot;width&quot;:492.5571653543308}"/>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298.6129133858268,&quot;left&quot;:363.9848031496063,&quot;top&quot;:170.71622047244094,&quot;width&quot;:492.5571653543308}"/>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298.6129133858268,&quot;left&quot;:363.9848031496063,&quot;top&quot;:170.71622047244094,&quot;width&quot;:492.5571653543308}"/>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46.27694330177144,&quot;left&quot;:162.4238954561068,&quot;top&quot;:138.46573386358287,&quot;width&quot;:646.9754746226333}"/>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298.6129133858268,&quot;left&quot;:363.9848031496063,&quot;top&quot;:170.71622047244094,&quot;width&quot;:492.5571653543308}"/>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298.6129133858268,&quot;left&quot;:363.9848031496063,&quot;top&quot;:170.71622047244094,&quot;width&quot;:492.5571653543308}"/>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298.6129133858268,&quot;left&quot;:363.9848031496063,&quot;top&quot;:170.71622047244094,&quot;width&quot;:492.5571653543308}"/>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298.6129133858268,&quot;left&quot;:363.9848031496063,&quot;top&quot;:170.71622047244094,&quot;width&quot;:492.5571653543308}"/>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46.27694330177144,&quot;left&quot;:162.4238954561068,&quot;top&quot;:138.46573386358287,&quot;width&quot;:646.9754746226333}"/>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46.27694330177144,&quot;left&quot;:162.4238954561068,&quot;top&quot;:138.46573386358287,&quot;width&quot;:646.9754746226333}"/>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46.27694330177144,&quot;left&quot;:162.4238954561068,&quot;top&quot;:138.46573386358287,&quot;width&quot;:646.9754746226333}"/>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46.27694330177144,&quot;left&quot;:162.4238954561068,&quot;top&quot;:138.46573386358287,&quot;width&quot;:646.9754746226333}"/>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407.66881889763783,&quot;left&quot;:164.51048158545584,&quot;top&quot;:115.09275590551181,&quot;width&quot;:752.118013207041}"/>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63.42653543307085,&quot;left&quot;:178.52425196850393,&quot;top&quot;:160.61574803149605,&quot;width&quot;:710.3988188976377}"/>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63.42653543307085,&quot;left&quot;:178.52425196850393,&quot;top&quot;:160.61574803149605,&quot;width&quot;:710.3988188976377}"/>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63.42653543307085,&quot;left&quot;:178.52425196850393,&quot;top&quot;:160.61574803149605,&quot;width&quot;:710.3988188976377}"/>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63.42653543307085,&quot;left&quot;:178.52425196850393,&quot;top&quot;:160.61574803149605,&quot;width&quot;:710.3988188976377}"/>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63.42653543307085,&quot;left&quot;:178.52425196850393,&quot;top&quot;:160.61574803149605,&quot;width&quot;:710.3988188976377}"/>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63.42653543307085,&quot;left&quot;:178.52425196850393,&quot;top&quot;:160.61574803149605,&quot;width&quot;:710.3988188976377}"/>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63.42653543307085,&quot;left&quot;:178.52425196850393,&quot;top&quot;:160.61574803149605,&quot;width&quot;:710.3988188976377}"/>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46.27694330177144,&quot;left&quot;:162.4238954561068,&quot;top&quot;:138.46573386358287,&quot;width&quot;:646.9754746226333}"/>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63.42653543307085,&quot;left&quot;:178.52425196850393,&quot;top&quot;:160.61574803149605,&quot;width&quot;:710.3988188976377}"/>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63.42653543307085,&quot;left&quot;:178.52425196850393,&quot;top&quot;:160.61574803149605,&quot;width&quot;:710.3988188976377}"/>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63.42653543307085,&quot;left&quot;:178.52425196850393,&quot;top&quot;:160.61574803149605,&quot;width&quot;:710.3988188976377}"/>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63.42653543307085,&quot;left&quot;:178.52425196850393,&quot;top&quot;:160.61574803149605,&quot;width&quot;:710.3988188976377}"/>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63.42653543307085,&quot;left&quot;:178.52425196850393,&quot;top&quot;:160.61574803149605,&quot;width&quot;:710.3988188976377}"/>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63.42653543307085,&quot;left&quot;:178.52425196850393,&quot;top&quot;:160.61574803149605,&quot;width&quot;:710.3988188976377}"/>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63.42653543307085,&quot;left&quot;:178.52425196850393,&quot;top&quot;:160.61574803149605,&quot;width&quot;:710.3988188976377}"/>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63.42653543307085,&quot;left&quot;:178.52425196850393,&quot;top&quot;:160.61574803149605,&quot;width&quot;:710.3988188976377}"/>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63.42653543307085,&quot;left&quot;:178.52425196850393,&quot;top&quot;:160.61574803149605,&quot;width&quot;:710.3988188976377}"/>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63.42653543307085,&quot;left&quot;:178.52425196850393,&quot;top&quot;:160.61574803149605,&quot;width&quot;:710.3988188976377}"/>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46.27694330177144,&quot;left&quot;:162.4238954561068,&quot;top&quot;:138.46573386358287,&quot;width&quot;:646.9754746226333}"/>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63.42653543307085,&quot;left&quot;:178.52425196850393,&quot;top&quot;:160.61574803149605,&quot;width&quot;:710.3988188976377}"/>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63.42653543307085,&quot;left&quot;:178.52425196850393,&quot;top&quot;:160.61574803149605,&quot;width&quot;:710.3988188976377}"/>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63.42653543307085,&quot;left&quot;:178.52425196850393,&quot;top&quot;:160.61574803149605,&quot;width&quot;:710.3988188976377}"/>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63.42653543307085,&quot;left&quot;:178.52425196850393,&quot;top&quot;:160.61574803149605,&quot;width&quot;:710.3988188976377}"/>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63.42653543307085,&quot;left&quot;:178.52425196850393,&quot;top&quot;:160.61574803149605,&quot;width&quot;:710.3988188976377}"/>
</p:tagLst>
</file>

<file path=ppt/tags/tag95.xml><?xml version="1.0" encoding="utf-8"?>
<p:tagLst xmlns:a="http://schemas.openxmlformats.org/drawingml/2006/main" xmlns:r="http://schemas.openxmlformats.org/officeDocument/2006/relationships" xmlns:p="http://schemas.openxmlformats.org/presentationml/2006/main">
  <p:tag name="MH" val="20151008135141"/>
  <p:tag name="MH_LIBRARY" val="GRAPHIC"/>
  <p:tag name="MH_TYPE" val="SubTitle"/>
  <p:tag name="MH_ORDER" val="2"/>
</p:tagLst>
</file>

<file path=ppt/tags/tag96.xml><?xml version="1.0" encoding="utf-8"?>
<p:tagLst xmlns:a="http://schemas.openxmlformats.org/drawingml/2006/main" xmlns:r="http://schemas.openxmlformats.org/officeDocument/2006/relationships" xmlns:p="http://schemas.openxmlformats.org/presentationml/2006/main">
  <p:tag name="MH" val="20151008135141"/>
  <p:tag name="MH_LIBRARY" val="GRAPHIC"/>
  <p:tag name="MH_TYPE" val="SubTitle"/>
  <p:tag name="MH_ORDER" val="3"/>
</p:tagLst>
</file>

<file path=ppt/tags/tag97.xml><?xml version="1.0" encoding="utf-8"?>
<p:tagLst xmlns:a="http://schemas.openxmlformats.org/drawingml/2006/main" xmlns:r="http://schemas.openxmlformats.org/officeDocument/2006/relationships" xmlns:p="http://schemas.openxmlformats.org/presentationml/2006/main">
  <p:tag name="MH" val="20151008135141"/>
  <p:tag name="MH_LIBRARY" val="GRAPHIC"/>
  <p:tag name="MH_TYPE" val="SubTitle"/>
  <p:tag name="MH_ORDER" val="1"/>
</p:tagLst>
</file>

<file path=ppt/tags/tag98.xml><?xml version="1.0" encoding="utf-8"?>
<p:tagLst xmlns:a="http://schemas.openxmlformats.org/drawingml/2006/main" xmlns:r="http://schemas.openxmlformats.org/officeDocument/2006/relationships" xmlns:p="http://schemas.openxmlformats.org/presentationml/2006/main">
  <p:tag name="MH" val="20151008135141"/>
  <p:tag name="MH_LIBRARY" val="GRAPHIC"/>
  <p:tag name="MH_TYPE" val="Other"/>
  <p:tag name="MH_ORDER" val="1"/>
</p:tagLst>
</file>

<file path=ppt/tags/tag99.xml><?xml version="1.0" encoding="utf-8"?>
<p:tagLst xmlns:a="http://schemas.openxmlformats.org/drawingml/2006/main" xmlns:r="http://schemas.openxmlformats.org/officeDocument/2006/relationships" xmlns:p="http://schemas.openxmlformats.org/presentationml/2006/main">
  <p:tag name="MH" val="20151008135141"/>
  <p:tag name="MH_LIBRARY" val="GRAPHIC"/>
  <p:tag name="MH_TYPE" val="Other"/>
  <p:tag name="MH_ORDER" val="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1311</TotalTime>
  <Words>2801</Words>
  <Application>Microsoft Office PowerPoint</Application>
  <PresentationFormat>宽屏</PresentationFormat>
  <Paragraphs>410</Paragraphs>
  <Slides>28</Slides>
  <Notes>17</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0</vt:i4>
      </vt:variant>
      <vt:variant>
        <vt:lpstr>幻灯片标题</vt:lpstr>
      </vt:variant>
      <vt:variant>
        <vt:i4>28</vt:i4>
      </vt:variant>
    </vt:vector>
  </HeadingPairs>
  <TitlesOfParts>
    <vt:vector size="41" baseType="lpstr">
      <vt:lpstr>DIN-BoldItalic</vt:lpstr>
      <vt:lpstr>Gill Sans</vt:lpstr>
      <vt:lpstr>等线</vt:lpstr>
      <vt:lpstr>等线 Light</vt:lpstr>
      <vt:lpstr>思源黑体 CN Medium</vt:lpstr>
      <vt:lpstr>宋体</vt:lpstr>
      <vt:lpstr>微软雅黑</vt:lpstr>
      <vt:lpstr>Arial</vt:lpstr>
      <vt:lpstr>Calibri</vt:lpstr>
      <vt:lpstr>Impact</vt:lpstr>
      <vt:lpstr>Lao UI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MLOONG</dc:creator>
  <cp:lastModifiedBy>1 pompeya</cp:lastModifiedBy>
  <cp:revision>273</cp:revision>
  <dcterms:created xsi:type="dcterms:W3CDTF">2019-03-06T05:17:00Z</dcterms:created>
  <dcterms:modified xsi:type="dcterms:W3CDTF">2025-02-22T08:11:06Z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57C2951C20534F4EAEDE960E6C9A8907_13</vt:lpwstr>
  </property>
  <property fmtid="{D5CDD505-2E9C-101B-9397-08002B2CF9AE}" pid="3" name="KSOProductBuildVer">
    <vt:lpwstr>2052-12.1.0.16417</vt:lpwstr>
  </property>
</Properties>
</file>